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1" r:id="rId2"/>
  </p:sldMasterIdLst>
  <p:notesMasterIdLst>
    <p:notesMasterId r:id="rId28"/>
  </p:notesMasterIdLst>
  <p:sldIdLst>
    <p:sldId id="256" r:id="rId3"/>
    <p:sldId id="257" r:id="rId4"/>
    <p:sldId id="258" r:id="rId5"/>
    <p:sldId id="259" r:id="rId6"/>
    <p:sldId id="280" r:id="rId7"/>
    <p:sldId id="260" r:id="rId8"/>
    <p:sldId id="275" r:id="rId9"/>
    <p:sldId id="261" r:id="rId10"/>
    <p:sldId id="276" r:id="rId11"/>
    <p:sldId id="277" r:id="rId12"/>
    <p:sldId id="278" r:id="rId13"/>
    <p:sldId id="281" r:id="rId14"/>
    <p:sldId id="279"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Lst>
  <p:sldSz cx="9144000" cy="5143500" type="screen16x9"/>
  <p:notesSz cx="6858000" cy="9144000"/>
  <p:defaultTex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defaultTextStyle>
  <p:extLst>
    <p:ext uri="{EFAFB233-063F-42B5-8137-9DF3F51BA10A}">
      <p15:sldGuideLst xmlns:p15="http://schemas.microsoft.com/office/powerpoint/2012/main">
        <p15:guide id="1" pos="2880">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D1E9A5-B73A-4074-AC79-B86F3B5202C5}">
  <a:tblStyle styleId="{16275BFC-F5F1-4270-9D81-2C5D9A274A37}" styleName="Table_1">
    <a:wholeTbl>
      <a:tcTxStyle>
        <a:srgbClr val="000000"/>
      </a:tcTxStyle>
      <a:tcStyle>
        <a:tcBdr>
          <a:left>
            <a:ln w="9525">
              <a:solidFill>
                <a:srgbClr val="000000"/>
              </a:solidFill>
            </a:ln>
          </a:left>
          <a:right>
            <a:ln w="9525">
              <a:solidFill>
                <a:srgbClr val="000000"/>
              </a:solidFill>
            </a:ln>
          </a:right>
          <a:top>
            <a:ln w="9525">
              <a:solidFill>
                <a:srgbClr val="000000"/>
              </a:solidFill>
            </a:ln>
          </a:top>
          <a:bottom>
            <a:ln w="9525">
              <a:solidFill>
                <a:srgbClr val="000000"/>
              </a:solidFill>
            </a:ln>
          </a:bottom>
          <a:insideH>
            <a:ln w="9525">
              <a:solidFill>
                <a:srgbClr val="000000"/>
              </a:solidFill>
            </a:ln>
          </a:insideH>
          <a:insideV>
            <a:ln w="9525">
              <a:solidFill>
                <a:srgbClr val="000000"/>
              </a:solidFill>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21D1E9A5-B73A-4074-AC79-B86F3B5202C5}" styleName="Table_0">
    <a:wholeTbl>
      <a:tcTxStyle>
        <a:srgbClr val="000000"/>
      </a:tcTxStyle>
      <a:tcStyle>
        <a:tcBdr>
          <a:left>
            <a:ln w="9525">
              <a:solidFill>
                <a:srgbClr val="9E9E9E"/>
              </a:solidFill>
            </a:ln>
          </a:left>
          <a:right>
            <a:ln w="9525">
              <a:solidFill>
                <a:srgbClr val="9E9E9E"/>
              </a:solidFill>
            </a:ln>
          </a:right>
          <a:top>
            <a:ln w="9525">
              <a:solidFill>
                <a:srgbClr val="9E9E9E"/>
              </a:solidFill>
            </a:ln>
          </a:top>
          <a:bottom>
            <a:ln w="9525">
              <a:solidFill>
                <a:srgbClr val="9E9E9E"/>
              </a:solidFill>
            </a:ln>
          </a:bottom>
          <a:insideH>
            <a:ln w="9525">
              <a:solidFill>
                <a:srgbClr val="9E9E9E"/>
              </a:solidFill>
            </a:ln>
          </a:insideH>
          <a:insideV>
            <a:ln w="9525">
              <a:solidFill>
                <a:srgbClr val="9E9E9E"/>
              </a:solidFill>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3" d="100"/>
          <a:sy n="103" d="100"/>
        </p:scale>
        <p:origin x="874" y="77"/>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1203950389" name="Google Shape;3;n"/>
          <p:cNvSpPr>
            <a:spLocks noGrp="1" noRot="1" noChangeAspect="1"/>
          </p:cNvSpPr>
          <p:nvPr>
            <p:ph type="sldImg" idx="2"/>
          </p:nvPr>
        </p:nvSpPr>
        <p:spPr bwMode="auto">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0044075" name="Google Shape;4;n"/>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pPr>
              <a:defRPr/>
            </a:pPr>
            <a:endParaRPr/>
          </a:p>
        </p:txBody>
      </p:sp>
    </p:spTree>
  </p:cSld>
  <p:clrMap bg1="lt1" tx1="dk1" bg2="dk2" tx2="lt2" accent1="accent1" accent2="accent2" accent3="accent3" accent4="accent4" accent5="accent5" accent6="accent6" hlink="hlink" folHlink="folHlink"/>
  <p:notes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758415711" name="Google Shape;124;g4dfce81f19_0_45: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476039" name="Google Shape;125;g4dfce81f19_0_45: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150622687" name="Google Shape;161;g54dda1946d_6_308: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846026" name="Google Shape;162;g54dda1946d_6_308: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706634932" name="Google Shape;175;g54dda1946d_6_332: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793494" name="Google Shape;176;g54dda1946d_6_332: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203502118" name="Google Shape;184;g184d99d1a72_0_15: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783146" name="Google Shape;185;g184d99d1a72_0_15: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626943870" name="Google Shape;195;g184d99d1a72_0_2: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362645" name="Google Shape;196;g184d99d1a72_0_2: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2119335081" name="Google Shape;212;g54dda1946d_4_2726: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00078" name="Google Shape;213;g54dda1946d_4_2726: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2087265253" name="Google Shape;220;g184d99d1a72_0_242: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744040" name="Google Shape;221;g184d99d1a72_0_242: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384386164" name="Google Shape;230;g54dda1946d_4_2720: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696887" name="Google Shape;231;g54dda1946d_4_2720: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419803164" name="Google Shape;264;g172b1845856_1_191: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4294596" name="Google Shape;265;g172b1845856_1_191: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262205018" name="Google Shape;278;g184d99d1a72_0_526: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272965" name="Google Shape;279;g184d99d1a72_0_526: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62123341" name="Google Shape;316;g347694f6db2_0_14065: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7480842" name="Google Shape;317;g347694f6db2_0_14065: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333010577" name="Google Shape;169;g34c5a6c8ff6_0_22: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296639" name="Google Shape;170;g34c5a6c8ff6_0_22: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435458856" name="Google Shape;322;g347694f6db2_0_14070: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845943" name="Google Shape;323;g347694f6db2_0_14070: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407759628" name="Google Shape;169;g34c5a6c8ff6_0_22: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220491" name="Google Shape;170;g34c5a6c8ff6_0_22:notes"/>
          <p:cNvSpPr txBox="1">
            <a:spLocks noGrp="1"/>
          </p:cNvSpPr>
          <p:nvPr>
            <p:ph type="body" idx="1"/>
          </p:nvPr>
        </p:nvSpPr>
        <p:spPr bwMode="auto">
          <a:xfrm>
            <a:off x="685800" y="4343400"/>
            <a:ext cx="5486400" cy="4114800"/>
          </a:xfrm>
          <a:prstGeom prst="rect">
            <a:avLst/>
          </a:prstGeom>
        </p:spPr>
        <p:txBody>
          <a:bodyPr spcFirstLastPara="1" wrap="square" lIns="91423" tIns="91423" rIns="91423" bIns="91423" anchor="t" anchorCtr="0">
            <a:noAutofit/>
          </a:bodyPr>
          <a:lstStyle/>
          <a:p>
            <a:pPr marL="0" lvl="0" indent="0" algn="l">
              <a:spcBef>
                <a:spcPts val="0"/>
              </a:spcBef>
              <a:spcAft>
                <a:spcPts val="0"/>
              </a:spcAft>
              <a:buNone/>
              <a:defRPr/>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2110746001" name="Google Shape;169;g34c5a6c8ff6_0_22: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4444810" name="Google Shape;170;g34c5a6c8ff6_0_22:notes"/>
          <p:cNvSpPr txBox="1">
            <a:spLocks noGrp="1"/>
          </p:cNvSpPr>
          <p:nvPr>
            <p:ph type="body" idx="1"/>
          </p:nvPr>
        </p:nvSpPr>
        <p:spPr bwMode="auto">
          <a:xfrm>
            <a:off x="685800" y="4343400"/>
            <a:ext cx="5486400" cy="4114800"/>
          </a:xfrm>
          <a:prstGeom prst="rect">
            <a:avLst/>
          </a:prstGeom>
        </p:spPr>
        <p:txBody>
          <a:bodyPr spcFirstLastPara="1" wrap="square" lIns="91423" tIns="91423" rIns="91423" bIns="91423" anchor="t" anchorCtr="0">
            <a:noAutofit/>
          </a:bodyPr>
          <a:lstStyle/>
          <a:p>
            <a:pPr marL="0" lvl="0" indent="0" algn="l">
              <a:spcBef>
                <a:spcPts val="0"/>
              </a:spcBef>
              <a:spcAft>
                <a:spcPts val="0"/>
              </a:spcAft>
              <a:buNone/>
              <a:defRPr/>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E2CA1FFB-00BD-A496-E600-B4F0157FD456}"/>
            </a:ext>
          </a:extLst>
        </p:cNvPr>
        <p:cNvGrpSpPr/>
        <p:nvPr/>
      </p:nvGrpSpPr>
      <p:grpSpPr bwMode="auto">
        <a:xfrm>
          <a:off x="0" y="0"/>
          <a:ext cx="0" cy="0"/>
          <a:chOff x="0" y="0"/>
          <a:chExt cx="0" cy="0"/>
        </a:xfrm>
      </p:grpSpPr>
      <p:sp>
        <p:nvSpPr>
          <p:cNvPr id="2110746001" name="Google Shape;169;g34c5a6c8ff6_0_22:notes">
            <a:extLst>
              <a:ext uri="{FF2B5EF4-FFF2-40B4-BE49-F238E27FC236}">
                <a16:creationId xmlns:a16="http://schemas.microsoft.com/office/drawing/2014/main" id="{895EC553-38D4-700F-5E06-9BB353AFFEAA}"/>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4444810" name="Google Shape;170;g34c5a6c8ff6_0_22:notes">
            <a:extLst>
              <a:ext uri="{FF2B5EF4-FFF2-40B4-BE49-F238E27FC236}">
                <a16:creationId xmlns:a16="http://schemas.microsoft.com/office/drawing/2014/main" id="{96143E1F-BF34-F026-CAFD-0B9122E48B70}"/>
              </a:ext>
            </a:extLst>
          </p:cNvPr>
          <p:cNvSpPr txBox="1">
            <a:spLocks noGrp="1"/>
          </p:cNvSpPr>
          <p:nvPr>
            <p:ph type="body" idx="1"/>
          </p:nvPr>
        </p:nvSpPr>
        <p:spPr bwMode="auto">
          <a:xfrm>
            <a:off x="685800" y="4343400"/>
            <a:ext cx="5486400" cy="4114800"/>
          </a:xfrm>
          <a:prstGeom prst="rect">
            <a:avLst/>
          </a:prstGeom>
        </p:spPr>
        <p:txBody>
          <a:bodyPr spcFirstLastPara="1" wrap="square" lIns="91423" tIns="91423" rIns="91423" bIns="91423" anchor="t" anchorCtr="0">
            <a:noAutofit/>
          </a:bodyPr>
          <a:lstStyle/>
          <a:p>
            <a:pPr marL="0" lvl="0" indent="0" algn="l">
              <a:spcBef>
                <a:spcPts val="0"/>
              </a:spcBef>
              <a:spcAft>
                <a:spcPts val="0"/>
              </a:spcAft>
              <a:buNone/>
              <a:defRPr/>
            </a:pPr>
            <a:endParaRPr/>
          </a:p>
        </p:txBody>
      </p:sp>
    </p:spTree>
    <p:extLst>
      <p:ext uri="{BB962C8B-B14F-4D97-AF65-F5344CB8AC3E}">
        <p14:creationId xmlns:p14="http://schemas.microsoft.com/office/powerpoint/2010/main" val="3539524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90743117" name="Slide Image Placeholder 1"/>
          <p:cNvSpPr>
            <a:spLocks noGrp="1" noRot="1" noChangeAspect="1"/>
          </p:cNvSpPr>
          <p:nvPr>
            <p:ph type="sldImg"/>
          </p:nvPr>
        </p:nvSpPr>
        <p:spPr bwMode="auto">
          <a:xfrm>
            <a:off x="381000" y="685800"/>
            <a:ext cx="6096000" cy="3429000"/>
          </a:xfrm>
        </p:spPr>
      </p:sp>
      <p:sp>
        <p:nvSpPr>
          <p:cNvPr id="674961944" name="Notes Placeholder 2"/>
          <p:cNvSpPr>
            <a:spLocks noGrp="1"/>
          </p:cNvSpPr>
          <p:nvPr>
            <p:ph type="body" idx="1"/>
          </p:nvPr>
        </p:nvSpPr>
        <p:spPr bwMode="auto"/>
        <p:txBody>
          <a:bodyPr/>
          <a:lstStyle/>
          <a:p>
            <a:pPr>
              <a:defRPr/>
            </a:pPr>
            <a:endParaRPr/>
          </a:p>
        </p:txBody>
      </p:sp>
      <p:sp>
        <p:nvSpPr>
          <p:cNvPr id="487077214" name="Slide Number Placeholder 3"/>
          <p:cNvSpPr>
            <a:spLocks noGrp="1"/>
          </p:cNvSpPr>
          <p:nvPr>
            <p:ph type="sldNum" sz="quarter" idx="10"/>
          </p:nvPr>
        </p:nvSpPr>
        <p:spPr bwMode="auto"/>
        <p:txBody>
          <a:bodyPr/>
          <a:lstStyle/>
          <a:p>
            <a:pPr>
              <a:defRPr/>
            </a:pPr>
            <a:fld id="{DB23633B-22EA-B140-7C5F-630F97FBB216}" type="slidenum">
              <a:rP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A5FF3-1A73-619B-3C1C-510259454961}"/>
            </a:ext>
          </a:extLst>
        </p:cNvPr>
        <p:cNvGrpSpPr/>
        <p:nvPr/>
      </p:nvGrpSpPr>
      <p:grpSpPr bwMode="auto">
        <a:xfrm>
          <a:off x="0" y="0"/>
          <a:ext cx="0" cy="0"/>
          <a:chOff x="0" y="0"/>
          <a:chExt cx="0" cy="0"/>
        </a:xfrm>
      </p:grpSpPr>
      <p:sp>
        <p:nvSpPr>
          <p:cNvPr id="490743117" name="Slide Image Placeholder 1">
            <a:extLst>
              <a:ext uri="{FF2B5EF4-FFF2-40B4-BE49-F238E27FC236}">
                <a16:creationId xmlns:a16="http://schemas.microsoft.com/office/drawing/2014/main" id="{40AE534D-6A17-A28E-1228-500B619920FE}"/>
              </a:ext>
            </a:extLst>
          </p:cNvPr>
          <p:cNvSpPr>
            <a:spLocks noGrp="1" noRot="1" noChangeAspect="1"/>
          </p:cNvSpPr>
          <p:nvPr>
            <p:ph type="sldImg"/>
          </p:nvPr>
        </p:nvSpPr>
        <p:spPr bwMode="auto">
          <a:xfrm>
            <a:off x="381000" y="685800"/>
            <a:ext cx="6096000" cy="3429000"/>
          </a:xfrm>
        </p:spPr>
      </p:sp>
      <p:sp>
        <p:nvSpPr>
          <p:cNvPr id="674961944" name="Notes Placeholder 2">
            <a:extLst>
              <a:ext uri="{FF2B5EF4-FFF2-40B4-BE49-F238E27FC236}">
                <a16:creationId xmlns:a16="http://schemas.microsoft.com/office/drawing/2014/main" id="{F897FC3D-D346-F8AD-F055-FBF77684516E}"/>
              </a:ext>
            </a:extLst>
          </p:cNvPr>
          <p:cNvSpPr>
            <a:spLocks noGrp="1"/>
          </p:cNvSpPr>
          <p:nvPr>
            <p:ph type="body" idx="1"/>
          </p:nvPr>
        </p:nvSpPr>
        <p:spPr bwMode="auto"/>
        <p:txBody>
          <a:bodyPr/>
          <a:lstStyle/>
          <a:p>
            <a:pPr>
              <a:defRPr/>
            </a:pPr>
            <a:endParaRPr/>
          </a:p>
        </p:txBody>
      </p:sp>
      <p:sp>
        <p:nvSpPr>
          <p:cNvPr id="487077214" name="Slide Number Placeholder 3">
            <a:extLst>
              <a:ext uri="{FF2B5EF4-FFF2-40B4-BE49-F238E27FC236}">
                <a16:creationId xmlns:a16="http://schemas.microsoft.com/office/drawing/2014/main" id="{1F395BF5-BA46-1F42-7CB6-A2187A16D38A}"/>
              </a:ext>
            </a:extLst>
          </p:cNvPr>
          <p:cNvSpPr>
            <a:spLocks noGrp="1"/>
          </p:cNvSpPr>
          <p:nvPr>
            <p:ph type="sldNum" sz="quarter" idx="10"/>
          </p:nvPr>
        </p:nvSpPr>
        <p:spPr bwMode="auto"/>
        <p:txBody>
          <a:bodyPr/>
          <a:lstStyle/>
          <a:p>
            <a:pPr>
              <a:defRPr/>
            </a:pPr>
            <a:fld id="{DB23633B-22EA-B140-7C5F-630F97FBB216}" type="slidenum">
              <a:rPr/>
              <a:t>7</a:t>
            </a:fld>
            <a:endParaRPr/>
          </a:p>
        </p:txBody>
      </p:sp>
    </p:spTree>
    <p:extLst>
      <p:ext uri="{BB962C8B-B14F-4D97-AF65-F5344CB8AC3E}">
        <p14:creationId xmlns:p14="http://schemas.microsoft.com/office/powerpoint/2010/main" val="3190032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397847000" name="Google Shape;132;gd431007ba2_0_208: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753401" name="Google Shape;133;gd431007ba2_0_208: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278346207" name="Google Shape;154;g54dda1946d_6_322: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031125" name="Google Shape;155;g54dda1946d_6_322: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matchingName="Title slide" type="title" userDrawn="1">
  <p:cSld name="TITLE">
    <p:spTree>
      <p:nvGrpSpPr>
        <p:cNvPr id="1" name=""/>
        <p:cNvGrpSpPr/>
        <p:nvPr/>
      </p:nvGrpSpPr>
      <p:grpSpPr bwMode="auto">
        <a:xfrm>
          <a:off x="0" y="0"/>
          <a:ext cx="0" cy="0"/>
          <a:chOff x="0" y="0"/>
          <a:chExt cx="0" cy="0"/>
        </a:xfrm>
      </p:grpSpPr>
      <p:pic>
        <p:nvPicPr>
          <p:cNvPr id="695387278" name="Google Shape;9;p2" title="techstartup-osc.jpg"/>
          <p:cNvPicPr/>
          <p:nvPr/>
        </p:nvPicPr>
        <p:blipFill>
          <a:blip r:embed="rId2">
            <a:alphaModFix/>
          </a:blip>
          <a:srcRect/>
          <a:stretch/>
        </p:blipFill>
        <p:spPr bwMode="auto">
          <a:xfrm>
            <a:off x="0" y="0"/>
            <a:ext cx="9144000" cy="5143500"/>
          </a:xfrm>
          <a:prstGeom prst="rect">
            <a:avLst/>
          </a:prstGeom>
          <a:noFill/>
          <a:ln w="9525" cap="flat" cmpd="sng">
            <a:solidFill>
              <a:srgbClr val="FFFFFF"/>
            </a:solidFill>
            <a:prstDash val="solid"/>
            <a:round/>
            <a:headEnd type="none" w="sm" len="sm"/>
            <a:tailEnd type="none" w="sm" len="sm"/>
          </a:ln>
        </p:spPr>
      </p:pic>
      <p:sp>
        <p:nvSpPr>
          <p:cNvPr id="1019657798" name="Google Shape;10;p2"/>
          <p:cNvSpPr txBox="1">
            <a:spLocks noGrp="1"/>
          </p:cNvSpPr>
          <p:nvPr>
            <p:ph type="ctrTitle"/>
          </p:nvPr>
        </p:nvSpPr>
        <p:spPr bwMode="auto">
          <a:xfrm>
            <a:off x="713225" y="539500"/>
            <a:ext cx="7717500" cy="907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b="0">
                <a:latin typeface="Syne SemiBold"/>
                <a:ea typeface="Syne SemiBold"/>
                <a:cs typeface="Syne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pPr>
              <a:defRPr/>
            </a:pPr>
            <a:endParaRPr/>
          </a:p>
        </p:txBody>
      </p:sp>
      <p:sp>
        <p:nvSpPr>
          <p:cNvPr id="326969389" name="Google Shape;11;p2"/>
          <p:cNvSpPr txBox="1">
            <a:spLocks noGrp="1"/>
          </p:cNvSpPr>
          <p:nvPr>
            <p:ph type="subTitle" idx="1"/>
          </p:nvPr>
        </p:nvSpPr>
        <p:spPr bwMode="auto">
          <a:xfrm>
            <a:off x="5389400" y="3946400"/>
            <a:ext cx="3041400" cy="657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pPr>
              <a:defRPr/>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matchingName="Big number" userDrawn="1">
  <p:cSld name="BIG_NUMBER">
    <p:spTree>
      <p:nvGrpSpPr>
        <p:cNvPr id="1" name=""/>
        <p:cNvGrpSpPr/>
        <p:nvPr/>
      </p:nvGrpSpPr>
      <p:grpSpPr bwMode="auto">
        <a:xfrm>
          <a:off x="0" y="0"/>
          <a:ext cx="0" cy="0"/>
          <a:chOff x="0" y="0"/>
          <a:chExt cx="0" cy="0"/>
        </a:xfrm>
      </p:grpSpPr>
      <p:pic>
        <p:nvPicPr>
          <p:cNvPr id="1886778716" name="Google Shape;46;p11" title="techstartup-osc4.jpg"/>
          <p:cNvPicPr/>
          <p:nvPr/>
        </p:nvPicPr>
        <p:blipFill>
          <a:blip r:embed="rId2">
            <a:alphaModFix/>
          </a:blip>
          <a:srcRect/>
          <a:stretch/>
        </p:blipFill>
        <p:spPr bwMode="auto">
          <a:xfrm>
            <a:off x="0" y="0"/>
            <a:ext cx="9144000" cy="5143500"/>
          </a:xfrm>
          <a:prstGeom prst="rect">
            <a:avLst/>
          </a:prstGeom>
          <a:noFill/>
          <a:ln w="9525" cap="flat" cmpd="sng">
            <a:solidFill>
              <a:srgbClr val="FFFFFF"/>
            </a:solidFill>
            <a:prstDash val="solid"/>
            <a:round/>
            <a:headEnd type="none" w="sm" len="sm"/>
            <a:tailEnd type="none" w="sm" len="sm"/>
          </a:ln>
        </p:spPr>
      </p:pic>
      <p:sp>
        <p:nvSpPr>
          <p:cNvPr id="1923853619" name="Google Shape;47;p11"/>
          <p:cNvSpPr txBox="1">
            <a:spLocks noGrp="1"/>
          </p:cNvSpPr>
          <p:nvPr>
            <p:ph type="title" hasCustomPrompt="1"/>
          </p:nvPr>
        </p:nvSpPr>
        <p:spPr bwMode="auto">
          <a:xfrm>
            <a:off x="713225" y="539500"/>
            <a:ext cx="6576000" cy="9297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b="0">
                <a:latin typeface="Syne SemiBold"/>
                <a:ea typeface="Syne SemiBold"/>
                <a:cs typeface="Syne Semi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pPr>
              <a:defRPr/>
            </a:pPr>
            <a:r>
              <a:t>xx%</a:t>
            </a:r>
          </a:p>
        </p:txBody>
      </p:sp>
      <p:sp>
        <p:nvSpPr>
          <p:cNvPr id="1589344722" name="Google Shape;48;p11"/>
          <p:cNvSpPr txBox="1">
            <a:spLocks noGrp="1"/>
          </p:cNvSpPr>
          <p:nvPr>
            <p:ph type="subTitle" idx="1"/>
          </p:nvPr>
        </p:nvSpPr>
        <p:spPr bwMode="auto">
          <a:xfrm>
            <a:off x="5607575" y="3961100"/>
            <a:ext cx="2823300" cy="642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pPr>
              <a:defRPr/>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matchingName="Blank" type="blank" userDrawn="1">
  <p:cSld name="BLANK">
    <p:bg>
      <p:bgPr>
        <a:solidFill>
          <a:srgbClr val="FFFFFF"/>
        </a:solidFill>
        <a:effectLst/>
      </p:bgPr>
    </p:bg>
    <p:spTree>
      <p:nvGrpSpPr>
        <p:cNvPr id="1" name=""/>
        <p:cNvGrpSpPr/>
        <p:nvPr/>
      </p:nvGrpSpPr>
      <p:grpSpPr bwMode="auto">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matchingName="Title and text" userDrawn="1">
  <p:cSld name="CUSTOM_10">
    <p:spTree>
      <p:nvGrpSpPr>
        <p:cNvPr id="1" name=""/>
        <p:cNvGrpSpPr/>
        <p:nvPr/>
      </p:nvGrpSpPr>
      <p:grpSpPr bwMode="auto">
        <a:xfrm>
          <a:off x="0" y="0"/>
          <a:ext cx="0" cy="0"/>
          <a:chOff x="0" y="0"/>
          <a:chExt cx="0" cy="0"/>
        </a:xfrm>
      </p:grpSpPr>
      <p:pic>
        <p:nvPicPr>
          <p:cNvPr id="71682761" name="Google Shape;62;p14" title="techstartup-osc3.jpg"/>
          <p:cNvPicPr/>
          <p:nvPr/>
        </p:nvPicPr>
        <p:blipFill>
          <a:blip r:embed="rId2">
            <a:alphaModFix/>
          </a:blip>
          <a:srcRect/>
          <a:stretch/>
        </p:blipFill>
        <p:spPr bwMode="auto">
          <a:xfrm>
            <a:off x="0" y="0"/>
            <a:ext cx="9144000" cy="5143500"/>
          </a:xfrm>
          <a:prstGeom prst="rect">
            <a:avLst/>
          </a:prstGeom>
          <a:noFill/>
          <a:ln w="9525" cap="flat" cmpd="sng">
            <a:solidFill>
              <a:srgbClr val="FFFFFF"/>
            </a:solidFill>
            <a:prstDash val="solid"/>
            <a:round/>
            <a:headEnd type="none" w="sm" len="sm"/>
            <a:tailEnd type="none" w="sm" len="sm"/>
          </a:ln>
        </p:spPr>
      </p:pic>
      <p:sp>
        <p:nvSpPr>
          <p:cNvPr id="1247029504" name="Google Shape;63;p14"/>
          <p:cNvSpPr txBox="1">
            <a:spLocks noGrp="1"/>
          </p:cNvSpPr>
          <p:nvPr>
            <p:ph type="subTitle" idx="1"/>
          </p:nvPr>
        </p:nvSpPr>
        <p:spPr bwMode="auto">
          <a:xfrm>
            <a:off x="4928799" y="1475100"/>
            <a:ext cx="3501900" cy="21933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pPr>
              <a:defRPr/>
            </a:pPr>
            <a:endParaRPr/>
          </a:p>
        </p:txBody>
      </p:sp>
      <p:sp>
        <p:nvSpPr>
          <p:cNvPr id="922764668" name="Google Shape;64;p14"/>
          <p:cNvSpPr txBox="1">
            <a:spLocks noGrp="1"/>
          </p:cNvSpPr>
          <p:nvPr>
            <p:ph type="title"/>
          </p:nvPr>
        </p:nvSpPr>
        <p:spPr bwMode="auto">
          <a:xfrm>
            <a:off x="811975" y="539500"/>
            <a:ext cx="76188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b="0">
                <a:latin typeface="Syne SemiBold"/>
                <a:ea typeface="Syne SemiBold"/>
                <a:cs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pPr>
              <a:defRPr/>
            </a:pPr>
            <a:endParaRPr/>
          </a:p>
        </p:txBody>
      </p:sp>
      <p:sp>
        <p:nvSpPr>
          <p:cNvPr id="1166545651" name="Google Shape;65;p14"/>
          <p:cNvSpPr>
            <a:spLocks noGrp="1"/>
          </p:cNvSpPr>
          <p:nvPr>
            <p:ph type="pic" idx="2"/>
          </p:nvPr>
        </p:nvSpPr>
        <p:spPr bwMode="auto">
          <a:xfrm>
            <a:off x="1" y="1476775"/>
            <a:ext cx="4294800" cy="36666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matchingName="Title and text 1" userDrawn="1">
  <p:cSld name="CUSTOM_10_1">
    <p:spTree>
      <p:nvGrpSpPr>
        <p:cNvPr id="1" name=""/>
        <p:cNvGrpSpPr/>
        <p:nvPr/>
      </p:nvGrpSpPr>
      <p:grpSpPr bwMode="auto">
        <a:xfrm>
          <a:off x="0" y="0"/>
          <a:ext cx="0" cy="0"/>
          <a:chOff x="0" y="0"/>
          <a:chExt cx="0" cy="0"/>
        </a:xfrm>
      </p:grpSpPr>
      <p:pic>
        <p:nvPicPr>
          <p:cNvPr id="1004702458" name="Google Shape;67;p15" title="techstartup-osc5.jpg"/>
          <p:cNvPicPr/>
          <p:nvPr/>
        </p:nvPicPr>
        <p:blipFill>
          <a:blip r:embed="rId2">
            <a:alphaModFix/>
          </a:blip>
          <a:srcRect/>
          <a:stretch/>
        </p:blipFill>
        <p:spPr bwMode="auto">
          <a:xfrm>
            <a:off x="0" y="0"/>
            <a:ext cx="9144000" cy="5143500"/>
          </a:xfrm>
          <a:prstGeom prst="rect">
            <a:avLst/>
          </a:prstGeom>
          <a:noFill/>
          <a:ln w="9525" cap="flat" cmpd="sng">
            <a:solidFill>
              <a:srgbClr val="FFFFFF"/>
            </a:solidFill>
            <a:prstDash val="solid"/>
            <a:round/>
            <a:headEnd type="none" w="sm" len="sm"/>
            <a:tailEnd type="none" w="sm" len="sm"/>
          </a:ln>
        </p:spPr>
      </p:pic>
      <p:sp>
        <p:nvSpPr>
          <p:cNvPr id="2081969462" name="Google Shape;68;p15"/>
          <p:cNvSpPr txBox="1">
            <a:spLocks noGrp="1"/>
          </p:cNvSpPr>
          <p:nvPr>
            <p:ph type="title"/>
          </p:nvPr>
        </p:nvSpPr>
        <p:spPr bwMode="auto">
          <a:xfrm>
            <a:off x="762679" y="794675"/>
            <a:ext cx="7618500" cy="698400"/>
          </a:xfrm>
          <a:prstGeom prst="rect">
            <a:avLst/>
          </a:prstGeom>
          <a:ln>
            <a:noFill/>
          </a:ln>
        </p:spPr>
        <p:txBody>
          <a:bodyPr spcFirstLastPara="1" wrap="square" lIns="91425" tIns="91425" rIns="91425" bIns="91425" anchor="t" anchorCtr="0">
            <a:noAutofit/>
          </a:bodyPr>
          <a:lstStyle>
            <a:lvl1pPr lvl="0" algn="l">
              <a:spcBef>
                <a:spcPts val="0"/>
              </a:spcBef>
              <a:spcAft>
                <a:spcPts val="0"/>
              </a:spcAft>
              <a:buSzPts val="2600"/>
              <a:buNone/>
              <a:defRPr sz="4000" b="0">
                <a:latin typeface="Syne SemiBold"/>
                <a:ea typeface="Syne SemiBold"/>
                <a:cs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pPr>
              <a:defRPr/>
            </a:pPr>
            <a:endParaRPr/>
          </a:p>
        </p:txBody>
      </p:sp>
      <p:sp>
        <p:nvSpPr>
          <p:cNvPr id="1279246935" name="Google Shape;69;p15"/>
          <p:cNvSpPr txBox="1">
            <a:spLocks noGrp="1"/>
          </p:cNvSpPr>
          <p:nvPr>
            <p:ph type="body" idx="1"/>
          </p:nvPr>
        </p:nvSpPr>
        <p:spPr bwMode="auto">
          <a:xfrm>
            <a:off x="3185049" y="2398525"/>
            <a:ext cx="5196300" cy="19503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200"/>
            </a:lvl1pPr>
            <a:lvl2pPr marL="914400" lvl="1" indent="-304800">
              <a:lnSpc>
                <a:spcPct val="114999"/>
              </a:lnSpc>
              <a:spcBef>
                <a:spcPts val="0"/>
              </a:spcBef>
              <a:spcAft>
                <a:spcPts val="0"/>
              </a:spcAft>
              <a:buSzPts val="1200"/>
              <a:buChar char="○"/>
              <a:defRPr/>
            </a:lvl2pPr>
            <a:lvl3pPr marL="1371600" lvl="2" indent="-304800">
              <a:lnSpc>
                <a:spcPct val="114999"/>
              </a:lnSpc>
              <a:spcBef>
                <a:spcPts val="0"/>
              </a:spcBef>
              <a:spcAft>
                <a:spcPts val="0"/>
              </a:spcAft>
              <a:buSzPts val="1200"/>
              <a:buChar char="■"/>
              <a:defRPr/>
            </a:lvl3pPr>
            <a:lvl4pPr marL="1828800" lvl="3" indent="-304800">
              <a:lnSpc>
                <a:spcPct val="114999"/>
              </a:lnSpc>
              <a:spcBef>
                <a:spcPts val="0"/>
              </a:spcBef>
              <a:spcAft>
                <a:spcPts val="0"/>
              </a:spcAft>
              <a:buSzPts val="1200"/>
              <a:buChar char="●"/>
              <a:defRPr/>
            </a:lvl4pPr>
            <a:lvl5pPr marL="2286000" lvl="4" indent="-304800">
              <a:lnSpc>
                <a:spcPct val="114999"/>
              </a:lnSpc>
              <a:spcBef>
                <a:spcPts val="0"/>
              </a:spcBef>
              <a:spcAft>
                <a:spcPts val="0"/>
              </a:spcAft>
              <a:buSzPts val="1200"/>
              <a:buChar char="○"/>
              <a:defRPr/>
            </a:lvl5pPr>
            <a:lvl6pPr marL="2743200" lvl="5" indent="-304800">
              <a:lnSpc>
                <a:spcPct val="114999"/>
              </a:lnSpc>
              <a:spcBef>
                <a:spcPts val="0"/>
              </a:spcBef>
              <a:spcAft>
                <a:spcPts val="0"/>
              </a:spcAft>
              <a:buSzPts val="1200"/>
              <a:buChar char="■"/>
              <a:defRPr/>
            </a:lvl6pPr>
            <a:lvl7pPr marL="3200400" lvl="6" indent="-304800">
              <a:lnSpc>
                <a:spcPct val="114999"/>
              </a:lnSpc>
              <a:spcBef>
                <a:spcPts val="0"/>
              </a:spcBef>
              <a:spcAft>
                <a:spcPts val="0"/>
              </a:spcAft>
              <a:buSzPts val="1200"/>
              <a:buChar char="●"/>
              <a:defRPr/>
            </a:lvl7pPr>
            <a:lvl8pPr marL="3657600" lvl="7" indent="-304800">
              <a:lnSpc>
                <a:spcPct val="114999"/>
              </a:lnSpc>
              <a:spcBef>
                <a:spcPts val="0"/>
              </a:spcBef>
              <a:spcAft>
                <a:spcPts val="0"/>
              </a:spcAft>
              <a:buSzPts val="1200"/>
              <a:buChar char="○"/>
              <a:defRPr/>
            </a:lvl8pPr>
            <a:lvl9pPr marL="4114800" lvl="8" indent="-304800">
              <a:lnSpc>
                <a:spcPct val="114999"/>
              </a:lnSpc>
              <a:spcBef>
                <a:spcPts val="0"/>
              </a:spcBef>
              <a:spcAft>
                <a:spcPts val="0"/>
              </a:spcAft>
              <a:buSzPts val="1200"/>
              <a:buChar char="■"/>
              <a:defRPr/>
            </a:lvl9pPr>
          </a:lstStyle>
          <a:p>
            <a:pPr>
              <a:defRPr/>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matchingName="Title and three columns" userDrawn="1">
  <p:cSld name="CUSTOM_6">
    <p:spTree>
      <p:nvGrpSpPr>
        <p:cNvPr id="1" name=""/>
        <p:cNvGrpSpPr/>
        <p:nvPr/>
      </p:nvGrpSpPr>
      <p:grpSpPr bwMode="auto">
        <a:xfrm>
          <a:off x="0" y="0"/>
          <a:ext cx="0" cy="0"/>
          <a:chOff x="0" y="0"/>
          <a:chExt cx="0" cy="0"/>
        </a:xfrm>
      </p:grpSpPr>
      <p:pic>
        <p:nvPicPr>
          <p:cNvPr id="312194749" name="Google Shape;71;p16" title="techstartup-osc5.jpg"/>
          <p:cNvPicPr/>
          <p:nvPr/>
        </p:nvPicPr>
        <p:blipFill>
          <a:blip r:embed="rId2">
            <a:alphaModFix/>
          </a:blip>
          <a:srcRect/>
          <a:stretch/>
        </p:blipFill>
        <p:spPr bwMode="auto">
          <a:xfrm>
            <a:off x="0" y="0"/>
            <a:ext cx="9144000" cy="5143500"/>
          </a:xfrm>
          <a:prstGeom prst="rect">
            <a:avLst/>
          </a:prstGeom>
          <a:noFill/>
          <a:ln w="9525" cap="flat" cmpd="sng">
            <a:solidFill>
              <a:srgbClr val="FFFFFF"/>
            </a:solidFill>
            <a:prstDash val="solid"/>
            <a:round/>
            <a:headEnd type="none" w="sm" len="sm"/>
            <a:tailEnd type="none" w="sm" len="sm"/>
          </a:ln>
        </p:spPr>
      </p:pic>
      <p:sp>
        <p:nvSpPr>
          <p:cNvPr id="521659547" name="Google Shape;72;p16"/>
          <p:cNvSpPr txBox="1">
            <a:spLocks noGrp="1"/>
          </p:cNvSpPr>
          <p:nvPr>
            <p:ph type="title"/>
          </p:nvPr>
        </p:nvSpPr>
        <p:spPr bwMode="auto">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pPr>
              <a:defRPr/>
            </a:pPr>
            <a:endParaRPr/>
          </a:p>
        </p:txBody>
      </p:sp>
      <p:sp>
        <p:nvSpPr>
          <p:cNvPr id="357282473" name="Google Shape;73;p16"/>
          <p:cNvSpPr txBox="1">
            <a:spLocks noGrp="1"/>
          </p:cNvSpPr>
          <p:nvPr>
            <p:ph type="subTitle" idx="1"/>
          </p:nvPr>
        </p:nvSpPr>
        <p:spPr bwMode="auto">
          <a:xfrm>
            <a:off x="719750" y="3509900"/>
            <a:ext cx="3286800" cy="1094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pPr>
              <a:defRPr/>
            </a:pPr>
            <a:endParaRPr/>
          </a:p>
        </p:txBody>
      </p:sp>
      <p:sp>
        <p:nvSpPr>
          <p:cNvPr id="433057182" name="Google Shape;74;p16"/>
          <p:cNvSpPr txBox="1">
            <a:spLocks noGrp="1"/>
          </p:cNvSpPr>
          <p:nvPr>
            <p:ph type="subTitle" idx="2"/>
          </p:nvPr>
        </p:nvSpPr>
        <p:spPr bwMode="auto">
          <a:xfrm>
            <a:off x="5137201" y="3499275"/>
            <a:ext cx="3286800" cy="9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pPr>
              <a:defRPr/>
            </a:pPr>
            <a:endParaRPr/>
          </a:p>
        </p:txBody>
      </p:sp>
      <p:sp>
        <p:nvSpPr>
          <p:cNvPr id="707251468" name="Google Shape;75;p16"/>
          <p:cNvSpPr txBox="1">
            <a:spLocks noGrp="1"/>
          </p:cNvSpPr>
          <p:nvPr>
            <p:ph type="subTitle" idx="3"/>
          </p:nvPr>
        </p:nvSpPr>
        <p:spPr bwMode="auto">
          <a:xfrm>
            <a:off x="5137201" y="1451925"/>
            <a:ext cx="3286800" cy="9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pPr>
              <a:defRPr/>
            </a:pPr>
            <a:endParaRPr/>
          </a:p>
        </p:txBody>
      </p:sp>
      <p:sp>
        <p:nvSpPr>
          <p:cNvPr id="1876823798" name="Google Shape;76;p16"/>
          <p:cNvSpPr txBox="1">
            <a:spLocks noGrp="1"/>
          </p:cNvSpPr>
          <p:nvPr>
            <p:ph type="subTitle" idx="4"/>
          </p:nvPr>
        </p:nvSpPr>
        <p:spPr bwMode="auto">
          <a:xfrm>
            <a:off x="719750" y="2708600"/>
            <a:ext cx="3286800" cy="8013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600">
                <a:solidFill>
                  <a:schemeClr val="dk1"/>
                </a:solidFill>
                <a:latin typeface="Syne SemiBold"/>
                <a:ea typeface="Syne SemiBold"/>
                <a:cs typeface="Syne SemiBold"/>
              </a:defRPr>
            </a:lvl1pPr>
            <a:lvl2pPr lvl="1" algn="ctr">
              <a:lnSpc>
                <a:spcPct val="100000"/>
              </a:lnSpc>
              <a:spcBef>
                <a:spcPts val="0"/>
              </a:spcBef>
              <a:spcAft>
                <a:spcPts val="0"/>
              </a:spcAft>
              <a:buSzPts val="2400"/>
              <a:buFont typeface="Raleway"/>
              <a:buNone/>
              <a:defRPr sz="2400" b="1">
                <a:latin typeface="Raleway"/>
                <a:ea typeface="Raleway"/>
                <a:cs typeface="Raleway"/>
              </a:defRPr>
            </a:lvl2pPr>
            <a:lvl3pPr lvl="2" algn="ctr">
              <a:lnSpc>
                <a:spcPct val="100000"/>
              </a:lnSpc>
              <a:spcBef>
                <a:spcPts val="0"/>
              </a:spcBef>
              <a:spcAft>
                <a:spcPts val="0"/>
              </a:spcAft>
              <a:buSzPts val="2400"/>
              <a:buFont typeface="Raleway"/>
              <a:buNone/>
              <a:defRPr sz="2400" b="1">
                <a:latin typeface="Raleway"/>
                <a:ea typeface="Raleway"/>
                <a:cs typeface="Raleway"/>
              </a:defRPr>
            </a:lvl3pPr>
            <a:lvl4pPr lvl="3" algn="ctr">
              <a:lnSpc>
                <a:spcPct val="100000"/>
              </a:lnSpc>
              <a:spcBef>
                <a:spcPts val="0"/>
              </a:spcBef>
              <a:spcAft>
                <a:spcPts val="0"/>
              </a:spcAft>
              <a:buSzPts val="2400"/>
              <a:buFont typeface="Raleway"/>
              <a:buNone/>
              <a:defRPr sz="2400" b="1">
                <a:latin typeface="Raleway"/>
                <a:ea typeface="Raleway"/>
                <a:cs typeface="Raleway"/>
              </a:defRPr>
            </a:lvl4pPr>
            <a:lvl5pPr lvl="4" algn="ctr">
              <a:lnSpc>
                <a:spcPct val="100000"/>
              </a:lnSpc>
              <a:spcBef>
                <a:spcPts val="0"/>
              </a:spcBef>
              <a:spcAft>
                <a:spcPts val="0"/>
              </a:spcAft>
              <a:buSzPts val="2400"/>
              <a:buFont typeface="Raleway"/>
              <a:buNone/>
              <a:defRPr sz="2400" b="1">
                <a:latin typeface="Raleway"/>
                <a:ea typeface="Raleway"/>
                <a:cs typeface="Raleway"/>
              </a:defRPr>
            </a:lvl5pPr>
            <a:lvl6pPr lvl="5" algn="ctr">
              <a:lnSpc>
                <a:spcPct val="100000"/>
              </a:lnSpc>
              <a:spcBef>
                <a:spcPts val="0"/>
              </a:spcBef>
              <a:spcAft>
                <a:spcPts val="0"/>
              </a:spcAft>
              <a:buSzPts val="2400"/>
              <a:buFont typeface="Raleway"/>
              <a:buNone/>
              <a:defRPr sz="2400" b="1">
                <a:latin typeface="Raleway"/>
                <a:ea typeface="Raleway"/>
                <a:cs typeface="Raleway"/>
              </a:defRPr>
            </a:lvl6pPr>
            <a:lvl7pPr lvl="6" algn="ctr">
              <a:lnSpc>
                <a:spcPct val="100000"/>
              </a:lnSpc>
              <a:spcBef>
                <a:spcPts val="0"/>
              </a:spcBef>
              <a:spcAft>
                <a:spcPts val="0"/>
              </a:spcAft>
              <a:buSzPts val="2400"/>
              <a:buFont typeface="Raleway"/>
              <a:buNone/>
              <a:defRPr sz="2400" b="1">
                <a:latin typeface="Raleway"/>
                <a:ea typeface="Raleway"/>
                <a:cs typeface="Raleway"/>
              </a:defRPr>
            </a:lvl7pPr>
            <a:lvl8pPr lvl="7" algn="ctr">
              <a:lnSpc>
                <a:spcPct val="100000"/>
              </a:lnSpc>
              <a:spcBef>
                <a:spcPts val="0"/>
              </a:spcBef>
              <a:spcAft>
                <a:spcPts val="0"/>
              </a:spcAft>
              <a:buSzPts val="2400"/>
              <a:buFont typeface="Raleway"/>
              <a:buNone/>
              <a:defRPr sz="2400" b="1">
                <a:latin typeface="Raleway"/>
                <a:ea typeface="Raleway"/>
                <a:cs typeface="Raleway"/>
              </a:defRPr>
            </a:lvl8pPr>
            <a:lvl9pPr lvl="8" algn="ctr">
              <a:lnSpc>
                <a:spcPct val="100000"/>
              </a:lnSpc>
              <a:spcBef>
                <a:spcPts val="0"/>
              </a:spcBef>
              <a:spcAft>
                <a:spcPts val="0"/>
              </a:spcAft>
              <a:buSzPts val="2400"/>
              <a:buFont typeface="Raleway"/>
              <a:buNone/>
              <a:defRPr sz="2400" b="1">
                <a:latin typeface="Raleway"/>
                <a:ea typeface="Raleway"/>
                <a:cs typeface="Raleway"/>
              </a:defRPr>
            </a:lvl9pPr>
          </a:lstStyle>
          <a:p>
            <a:pPr>
              <a:defRPr/>
            </a:pPr>
            <a:endParaRPr/>
          </a:p>
        </p:txBody>
      </p:sp>
      <p:sp>
        <p:nvSpPr>
          <p:cNvPr id="1204582889" name="Google Shape;77;p16"/>
          <p:cNvSpPr txBox="1">
            <a:spLocks noGrp="1"/>
          </p:cNvSpPr>
          <p:nvPr>
            <p:ph type="subTitle" idx="5"/>
          </p:nvPr>
        </p:nvSpPr>
        <p:spPr bwMode="auto">
          <a:xfrm>
            <a:off x="5137201" y="2697975"/>
            <a:ext cx="3286800" cy="8013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600">
                <a:solidFill>
                  <a:schemeClr val="dk1"/>
                </a:solidFill>
                <a:latin typeface="Syne SemiBold"/>
                <a:ea typeface="Syne SemiBold"/>
                <a:cs typeface="Syne SemiBold"/>
              </a:defRPr>
            </a:lvl1pPr>
            <a:lvl2pPr lvl="1" algn="ctr">
              <a:lnSpc>
                <a:spcPct val="100000"/>
              </a:lnSpc>
              <a:spcBef>
                <a:spcPts val="0"/>
              </a:spcBef>
              <a:spcAft>
                <a:spcPts val="0"/>
              </a:spcAft>
              <a:buSzPts val="2400"/>
              <a:buFont typeface="Raleway"/>
              <a:buNone/>
              <a:defRPr sz="2400" b="1">
                <a:latin typeface="Raleway"/>
                <a:ea typeface="Raleway"/>
                <a:cs typeface="Raleway"/>
              </a:defRPr>
            </a:lvl2pPr>
            <a:lvl3pPr lvl="2" algn="ctr">
              <a:lnSpc>
                <a:spcPct val="100000"/>
              </a:lnSpc>
              <a:spcBef>
                <a:spcPts val="0"/>
              </a:spcBef>
              <a:spcAft>
                <a:spcPts val="0"/>
              </a:spcAft>
              <a:buSzPts val="2400"/>
              <a:buFont typeface="Raleway"/>
              <a:buNone/>
              <a:defRPr sz="2400" b="1">
                <a:latin typeface="Raleway"/>
                <a:ea typeface="Raleway"/>
                <a:cs typeface="Raleway"/>
              </a:defRPr>
            </a:lvl3pPr>
            <a:lvl4pPr lvl="3" algn="ctr">
              <a:lnSpc>
                <a:spcPct val="100000"/>
              </a:lnSpc>
              <a:spcBef>
                <a:spcPts val="0"/>
              </a:spcBef>
              <a:spcAft>
                <a:spcPts val="0"/>
              </a:spcAft>
              <a:buSzPts val="2400"/>
              <a:buFont typeface="Raleway"/>
              <a:buNone/>
              <a:defRPr sz="2400" b="1">
                <a:latin typeface="Raleway"/>
                <a:ea typeface="Raleway"/>
                <a:cs typeface="Raleway"/>
              </a:defRPr>
            </a:lvl4pPr>
            <a:lvl5pPr lvl="4" algn="ctr">
              <a:lnSpc>
                <a:spcPct val="100000"/>
              </a:lnSpc>
              <a:spcBef>
                <a:spcPts val="0"/>
              </a:spcBef>
              <a:spcAft>
                <a:spcPts val="0"/>
              </a:spcAft>
              <a:buSzPts val="2400"/>
              <a:buFont typeface="Raleway"/>
              <a:buNone/>
              <a:defRPr sz="2400" b="1">
                <a:latin typeface="Raleway"/>
                <a:ea typeface="Raleway"/>
                <a:cs typeface="Raleway"/>
              </a:defRPr>
            </a:lvl5pPr>
            <a:lvl6pPr lvl="5" algn="ctr">
              <a:lnSpc>
                <a:spcPct val="100000"/>
              </a:lnSpc>
              <a:spcBef>
                <a:spcPts val="0"/>
              </a:spcBef>
              <a:spcAft>
                <a:spcPts val="0"/>
              </a:spcAft>
              <a:buSzPts val="2400"/>
              <a:buFont typeface="Raleway"/>
              <a:buNone/>
              <a:defRPr sz="2400" b="1">
                <a:latin typeface="Raleway"/>
                <a:ea typeface="Raleway"/>
                <a:cs typeface="Raleway"/>
              </a:defRPr>
            </a:lvl6pPr>
            <a:lvl7pPr lvl="6" algn="ctr">
              <a:lnSpc>
                <a:spcPct val="100000"/>
              </a:lnSpc>
              <a:spcBef>
                <a:spcPts val="0"/>
              </a:spcBef>
              <a:spcAft>
                <a:spcPts val="0"/>
              </a:spcAft>
              <a:buSzPts val="2400"/>
              <a:buFont typeface="Raleway"/>
              <a:buNone/>
              <a:defRPr sz="2400" b="1">
                <a:latin typeface="Raleway"/>
                <a:ea typeface="Raleway"/>
                <a:cs typeface="Raleway"/>
              </a:defRPr>
            </a:lvl7pPr>
            <a:lvl8pPr lvl="7" algn="ctr">
              <a:lnSpc>
                <a:spcPct val="100000"/>
              </a:lnSpc>
              <a:spcBef>
                <a:spcPts val="0"/>
              </a:spcBef>
              <a:spcAft>
                <a:spcPts val="0"/>
              </a:spcAft>
              <a:buSzPts val="2400"/>
              <a:buFont typeface="Raleway"/>
              <a:buNone/>
              <a:defRPr sz="2400" b="1">
                <a:latin typeface="Raleway"/>
                <a:ea typeface="Raleway"/>
                <a:cs typeface="Raleway"/>
              </a:defRPr>
            </a:lvl8pPr>
            <a:lvl9pPr lvl="8" algn="ctr">
              <a:lnSpc>
                <a:spcPct val="100000"/>
              </a:lnSpc>
              <a:spcBef>
                <a:spcPts val="0"/>
              </a:spcBef>
              <a:spcAft>
                <a:spcPts val="0"/>
              </a:spcAft>
              <a:buSzPts val="2400"/>
              <a:buFont typeface="Raleway"/>
              <a:buNone/>
              <a:defRPr sz="2400" b="1">
                <a:latin typeface="Raleway"/>
                <a:ea typeface="Raleway"/>
                <a:cs typeface="Raleway"/>
              </a:defRPr>
            </a:lvl9pPr>
          </a:lstStyle>
          <a:p>
            <a:pPr>
              <a:defRPr/>
            </a:pPr>
            <a:endParaRPr/>
          </a:p>
        </p:txBody>
      </p:sp>
      <p:sp>
        <p:nvSpPr>
          <p:cNvPr id="1974761060" name="Google Shape;78;p16"/>
          <p:cNvSpPr txBox="1">
            <a:spLocks noGrp="1"/>
          </p:cNvSpPr>
          <p:nvPr>
            <p:ph type="subTitle" idx="6"/>
          </p:nvPr>
        </p:nvSpPr>
        <p:spPr bwMode="auto">
          <a:xfrm>
            <a:off x="5137204" y="650625"/>
            <a:ext cx="3286800" cy="8013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600">
                <a:solidFill>
                  <a:schemeClr val="dk1"/>
                </a:solidFill>
                <a:latin typeface="Syne SemiBold"/>
                <a:ea typeface="Syne SemiBold"/>
                <a:cs typeface="Syne SemiBold"/>
              </a:defRPr>
            </a:lvl1pPr>
            <a:lvl2pPr lvl="1" algn="ctr">
              <a:lnSpc>
                <a:spcPct val="100000"/>
              </a:lnSpc>
              <a:spcBef>
                <a:spcPts val="0"/>
              </a:spcBef>
              <a:spcAft>
                <a:spcPts val="0"/>
              </a:spcAft>
              <a:buSzPts val="2400"/>
              <a:buFont typeface="Raleway"/>
              <a:buNone/>
              <a:defRPr sz="2400" b="1">
                <a:latin typeface="Raleway"/>
                <a:ea typeface="Raleway"/>
                <a:cs typeface="Raleway"/>
              </a:defRPr>
            </a:lvl2pPr>
            <a:lvl3pPr lvl="2" algn="ctr">
              <a:lnSpc>
                <a:spcPct val="100000"/>
              </a:lnSpc>
              <a:spcBef>
                <a:spcPts val="0"/>
              </a:spcBef>
              <a:spcAft>
                <a:spcPts val="0"/>
              </a:spcAft>
              <a:buSzPts val="2400"/>
              <a:buFont typeface="Raleway"/>
              <a:buNone/>
              <a:defRPr sz="2400" b="1">
                <a:latin typeface="Raleway"/>
                <a:ea typeface="Raleway"/>
                <a:cs typeface="Raleway"/>
              </a:defRPr>
            </a:lvl3pPr>
            <a:lvl4pPr lvl="3" algn="ctr">
              <a:lnSpc>
                <a:spcPct val="100000"/>
              </a:lnSpc>
              <a:spcBef>
                <a:spcPts val="0"/>
              </a:spcBef>
              <a:spcAft>
                <a:spcPts val="0"/>
              </a:spcAft>
              <a:buSzPts val="2400"/>
              <a:buFont typeface="Raleway"/>
              <a:buNone/>
              <a:defRPr sz="2400" b="1">
                <a:latin typeface="Raleway"/>
                <a:ea typeface="Raleway"/>
                <a:cs typeface="Raleway"/>
              </a:defRPr>
            </a:lvl4pPr>
            <a:lvl5pPr lvl="4" algn="ctr">
              <a:lnSpc>
                <a:spcPct val="100000"/>
              </a:lnSpc>
              <a:spcBef>
                <a:spcPts val="0"/>
              </a:spcBef>
              <a:spcAft>
                <a:spcPts val="0"/>
              </a:spcAft>
              <a:buSzPts val="2400"/>
              <a:buFont typeface="Raleway"/>
              <a:buNone/>
              <a:defRPr sz="2400" b="1">
                <a:latin typeface="Raleway"/>
                <a:ea typeface="Raleway"/>
                <a:cs typeface="Raleway"/>
              </a:defRPr>
            </a:lvl5pPr>
            <a:lvl6pPr lvl="5" algn="ctr">
              <a:lnSpc>
                <a:spcPct val="100000"/>
              </a:lnSpc>
              <a:spcBef>
                <a:spcPts val="0"/>
              </a:spcBef>
              <a:spcAft>
                <a:spcPts val="0"/>
              </a:spcAft>
              <a:buSzPts val="2400"/>
              <a:buFont typeface="Raleway"/>
              <a:buNone/>
              <a:defRPr sz="2400" b="1">
                <a:latin typeface="Raleway"/>
                <a:ea typeface="Raleway"/>
                <a:cs typeface="Raleway"/>
              </a:defRPr>
            </a:lvl6pPr>
            <a:lvl7pPr lvl="6" algn="ctr">
              <a:lnSpc>
                <a:spcPct val="100000"/>
              </a:lnSpc>
              <a:spcBef>
                <a:spcPts val="0"/>
              </a:spcBef>
              <a:spcAft>
                <a:spcPts val="0"/>
              </a:spcAft>
              <a:buSzPts val="2400"/>
              <a:buFont typeface="Raleway"/>
              <a:buNone/>
              <a:defRPr sz="2400" b="1">
                <a:latin typeface="Raleway"/>
                <a:ea typeface="Raleway"/>
                <a:cs typeface="Raleway"/>
              </a:defRPr>
            </a:lvl7pPr>
            <a:lvl8pPr lvl="7" algn="ctr">
              <a:lnSpc>
                <a:spcPct val="100000"/>
              </a:lnSpc>
              <a:spcBef>
                <a:spcPts val="0"/>
              </a:spcBef>
              <a:spcAft>
                <a:spcPts val="0"/>
              </a:spcAft>
              <a:buSzPts val="2400"/>
              <a:buFont typeface="Raleway"/>
              <a:buNone/>
              <a:defRPr sz="2400" b="1">
                <a:latin typeface="Raleway"/>
                <a:ea typeface="Raleway"/>
                <a:cs typeface="Raleway"/>
              </a:defRPr>
            </a:lvl8pPr>
            <a:lvl9pPr lvl="8" algn="ctr">
              <a:lnSpc>
                <a:spcPct val="100000"/>
              </a:lnSpc>
              <a:spcBef>
                <a:spcPts val="0"/>
              </a:spcBef>
              <a:spcAft>
                <a:spcPts val="0"/>
              </a:spcAft>
              <a:buSzPts val="2400"/>
              <a:buFont typeface="Raleway"/>
              <a:buNone/>
              <a:defRPr sz="2400" b="1">
                <a:latin typeface="Raleway"/>
                <a:ea typeface="Raleway"/>
                <a:cs typeface="Raleway"/>
              </a:defRPr>
            </a:lvl9pPr>
          </a:lstStyle>
          <a:p>
            <a:pPr>
              <a:defRPr/>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matchingName="Title only 1" userDrawn="1">
  <p:cSld name="TITLE_ONLY_1_1">
    <p:spTree>
      <p:nvGrpSpPr>
        <p:cNvPr id="1" name=""/>
        <p:cNvGrpSpPr/>
        <p:nvPr/>
      </p:nvGrpSpPr>
      <p:grpSpPr bwMode="auto">
        <a:xfrm>
          <a:off x="0" y="0"/>
          <a:ext cx="0" cy="0"/>
          <a:chOff x="0" y="0"/>
          <a:chExt cx="0" cy="0"/>
        </a:xfrm>
      </p:grpSpPr>
      <p:pic>
        <p:nvPicPr>
          <p:cNvPr id="261882391" name="Google Shape;80;p17" title="techstartup-osc6.jpg"/>
          <p:cNvPicPr/>
          <p:nvPr/>
        </p:nvPicPr>
        <p:blipFill>
          <a:blip r:embed="rId2">
            <a:alphaModFix/>
          </a:blip>
          <a:srcRect/>
          <a:stretch/>
        </p:blipFill>
        <p:spPr bwMode="auto">
          <a:xfrm>
            <a:off x="0" y="0"/>
            <a:ext cx="9144000" cy="5143500"/>
          </a:xfrm>
          <a:prstGeom prst="rect">
            <a:avLst/>
          </a:prstGeom>
          <a:noFill/>
          <a:ln w="9525" cap="flat" cmpd="sng">
            <a:solidFill>
              <a:srgbClr val="FFFFFF"/>
            </a:solidFill>
            <a:prstDash val="solid"/>
            <a:round/>
            <a:headEnd type="none" w="sm" len="sm"/>
            <a:tailEnd type="none" w="sm" len="sm"/>
          </a:ln>
        </p:spPr>
      </p:pic>
      <p:sp>
        <p:nvSpPr>
          <p:cNvPr id="1760742518" name="Google Shape;81;p17"/>
          <p:cNvSpPr txBox="1">
            <a:spLocks noGrp="1"/>
          </p:cNvSpPr>
          <p:nvPr>
            <p:ph type="title"/>
          </p:nvPr>
        </p:nvSpPr>
        <p:spPr bwMode="auto">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pPr>
              <a:defRPr/>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matchingName="Title only 2" userDrawn="1">
  <p:cSld name="TITLE_ONLY_1_1_1">
    <p:spTree>
      <p:nvGrpSpPr>
        <p:cNvPr id="1" name=""/>
        <p:cNvGrpSpPr/>
        <p:nvPr/>
      </p:nvGrpSpPr>
      <p:grpSpPr bwMode="auto">
        <a:xfrm>
          <a:off x="0" y="0"/>
          <a:ext cx="0" cy="0"/>
          <a:chOff x="0" y="0"/>
          <a:chExt cx="0" cy="0"/>
        </a:xfrm>
      </p:grpSpPr>
      <p:pic>
        <p:nvPicPr>
          <p:cNvPr id="468387612" name="Google Shape;83;p18" title="techstartup-osc4.jpg"/>
          <p:cNvPicPr/>
          <p:nvPr/>
        </p:nvPicPr>
        <p:blipFill>
          <a:blip r:embed="rId2">
            <a:alphaModFix/>
          </a:blip>
          <a:srcRect/>
          <a:stretch/>
        </p:blipFill>
        <p:spPr bwMode="auto">
          <a:xfrm>
            <a:off x="0" y="0"/>
            <a:ext cx="9144000" cy="5143500"/>
          </a:xfrm>
          <a:prstGeom prst="rect">
            <a:avLst/>
          </a:prstGeom>
          <a:noFill/>
          <a:ln w="9525" cap="flat" cmpd="sng">
            <a:solidFill>
              <a:srgbClr val="FFFFFF"/>
            </a:solidFill>
            <a:prstDash val="solid"/>
            <a:round/>
            <a:headEnd type="none" w="sm" len="sm"/>
            <a:tailEnd type="none" w="sm" len="sm"/>
          </a:ln>
        </p:spPr>
      </p:pic>
      <p:sp>
        <p:nvSpPr>
          <p:cNvPr id="645419143" name="Google Shape;84;p18"/>
          <p:cNvSpPr txBox="1">
            <a:spLocks noGrp="1"/>
          </p:cNvSpPr>
          <p:nvPr>
            <p:ph type="title"/>
          </p:nvPr>
        </p:nvSpPr>
        <p:spPr bwMode="auto">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pPr>
              <a:defRPr/>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matchingName="Title only 3" userDrawn="1">
  <p:cSld name="TITLE_ONLY_1_1_1_1">
    <p:spTree>
      <p:nvGrpSpPr>
        <p:cNvPr id="1" name=""/>
        <p:cNvGrpSpPr/>
        <p:nvPr/>
      </p:nvGrpSpPr>
      <p:grpSpPr bwMode="auto">
        <a:xfrm>
          <a:off x="0" y="0"/>
          <a:ext cx="0" cy="0"/>
          <a:chOff x="0" y="0"/>
          <a:chExt cx="0" cy="0"/>
        </a:xfrm>
      </p:grpSpPr>
      <p:pic>
        <p:nvPicPr>
          <p:cNvPr id="1064809820" name="Google Shape;86;p19" title="techstartup-osc.jpg"/>
          <p:cNvPicPr/>
          <p:nvPr/>
        </p:nvPicPr>
        <p:blipFill>
          <a:blip r:embed="rId2">
            <a:alphaModFix/>
          </a:blip>
          <a:srcRect/>
          <a:stretch/>
        </p:blipFill>
        <p:spPr bwMode="auto">
          <a:xfrm>
            <a:off x="0" y="0"/>
            <a:ext cx="9144000" cy="5143500"/>
          </a:xfrm>
          <a:prstGeom prst="rect">
            <a:avLst/>
          </a:prstGeom>
          <a:noFill/>
          <a:ln w="9525" cap="flat" cmpd="sng">
            <a:solidFill>
              <a:srgbClr val="FFFFFF"/>
            </a:solidFill>
            <a:prstDash val="solid"/>
            <a:round/>
            <a:headEnd type="none" w="sm" len="sm"/>
            <a:tailEnd type="none" w="sm" len="sm"/>
          </a:ln>
        </p:spPr>
      </p:pic>
      <p:sp>
        <p:nvSpPr>
          <p:cNvPr id="2017272878" name="Google Shape;87;p19"/>
          <p:cNvSpPr txBox="1">
            <a:spLocks noGrp="1"/>
          </p:cNvSpPr>
          <p:nvPr>
            <p:ph type="title"/>
          </p:nvPr>
        </p:nvSpPr>
        <p:spPr bwMode="auto">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pPr>
              <a:defRPr/>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matchingName="Title and six columns" userDrawn="1">
  <p:cSld name="CUSTOM_7">
    <p:spTree>
      <p:nvGrpSpPr>
        <p:cNvPr id="1" name=""/>
        <p:cNvGrpSpPr/>
        <p:nvPr/>
      </p:nvGrpSpPr>
      <p:grpSpPr bwMode="auto">
        <a:xfrm>
          <a:off x="0" y="0"/>
          <a:ext cx="0" cy="0"/>
          <a:chOff x="0" y="0"/>
          <a:chExt cx="0" cy="0"/>
        </a:xfrm>
      </p:grpSpPr>
      <p:pic>
        <p:nvPicPr>
          <p:cNvPr id="800518256" name="Google Shape;89;p20" title="techstartup-osc.jpg"/>
          <p:cNvPicPr/>
          <p:nvPr/>
        </p:nvPicPr>
        <p:blipFill>
          <a:blip r:embed="rId2">
            <a:alphaModFix/>
          </a:blip>
          <a:srcRect/>
          <a:stretch/>
        </p:blipFill>
        <p:spPr bwMode="auto">
          <a:xfrm>
            <a:off x="0" y="0"/>
            <a:ext cx="9144000" cy="5143500"/>
          </a:xfrm>
          <a:prstGeom prst="rect">
            <a:avLst/>
          </a:prstGeom>
          <a:noFill/>
          <a:ln w="9525" cap="flat" cmpd="sng">
            <a:solidFill>
              <a:srgbClr val="FFFFFF"/>
            </a:solidFill>
            <a:prstDash val="solid"/>
            <a:round/>
            <a:headEnd type="none" w="sm" len="sm"/>
            <a:tailEnd type="none" w="sm" len="sm"/>
          </a:ln>
        </p:spPr>
      </p:pic>
      <p:sp>
        <p:nvSpPr>
          <p:cNvPr id="1367686797" name="Google Shape;90;p20"/>
          <p:cNvSpPr txBox="1">
            <a:spLocks noGrp="1"/>
          </p:cNvSpPr>
          <p:nvPr>
            <p:ph type="title"/>
          </p:nvPr>
        </p:nvSpPr>
        <p:spPr bwMode="auto">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pPr>
              <a:defRPr/>
            </a:pPr>
            <a:endParaRPr/>
          </a:p>
        </p:txBody>
      </p:sp>
      <p:sp>
        <p:nvSpPr>
          <p:cNvPr id="1406729628" name="Google Shape;91;p20"/>
          <p:cNvSpPr txBox="1">
            <a:spLocks noGrp="1"/>
          </p:cNvSpPr>
          <p:nvPr>
            <p:ph type="subTitle" idx="1"/>
          </p:nvPr>
        </p:nvSpPr>
        <p:spPr bwMode="auto">
          <a:xfrm>
            <a:off x="715400" y="1710171"/>
            <a:ext cx="2392800" cy="1105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pPr>
              <a:defRPr/>
            </a:pPr>
            <a:endParaRPr/>
          </a:p>
        </p:txBody>
      </p:sp>
      <p:sp>
        <p:nvSpPr>
          <p:cNvPr id="330931176" name="Google Shape;92;p20"/>
          <p:cNvSpPr txBox="1">
            <a:spLocks noGrp="1"/>
          </p:cNvSpPr>
          <p:nvPr>
            <p:ph type="subTitle" idx="2"/>
          </p:nvPr>
        </p:nvSpPr>
        <p:spPr bwMode="auto">
          <a:xfrm>
            <a:off x="3376873" y="1710149"/>
            <a:ext cx="2392800" cy="1105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pPr>
              <a:defRPr/>
            </a:pPr>
            <a:endParaRPr/>
          </a:p>
        </p:txBody>
      </p:sp>
      <p:sp>
        <p:nvSpPr>
          <p:cNvPr id="141644800" name="Google Shape;93;p20"/>
          <p:cNvSpPr txBox="1">
            <a:spLocks noGrp="1"/>
          </p:cNvSpPr>
          <p:nvPr>
            <p:ph type="subTitle" idx="3"/>
          </p:nvPr>
        </p:nvSpPr>
        <p:spPr bwMode="auto">
          <a:xfrm>
            <a:off x="715400" y="3498801"/>
            <a:ext cx="2392800" cy="1105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pPr>
              <a:defRPr/>
            </a:pPr>
            <a:endParaRPr/>
          </a:p>
        </p:txBody>
      </p:sp>
      <p:sp>
        <p:nvSpPr>
          <p:cNvPr id="741404181" name="Google Shape;94;p20"/>
          <p:cNvSpPr txBox="1">
            <a:spLocks noGrp="1"/>
          </p:cNvSpPr>
          <p:nvPr>
            <p:ph type="subTitle" idx="4"/>
          </p:nvPr>
        </p:nvSpPr>
        <p:spPr bwMode="auto">
          <a:xfrm>
            <a:off x="3376873" y="3498797"/>
            <a:ext cx="2392800" cy="1105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pPr>
              <a:defRPr/>
            </a:pPr>
            <a:endParaRPr/>
          </a:p>
        </p:txBody>
      </p:sp>
      <p:sp>
        <p:nvSpPr>
          <p:cNvPr id="920636945" name="Google Shape;95;p20"/>
          <p:cNvSpPr txBox="1">
            <a:spLocks noGrp="1"/>
          </p:cNvSpPr>
          <p:nvPr>
            <p:ph type="subTitle" idx="5"/>
          </p:nvPr>
        </p:nvSpPr>
        <p:spPr bwMode="auto">
          <a:xfrm>
            <a:off x="6033621" y="1710149"/>
            <a:ext cx="2392800" cy="1105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pPr>
              <a:defRPr/>
            </a:pPr>
            <a:endParaRPr/>
          </a:p>
        </p:txBody>
      </p:sp>
      <p:sp>
        <p:nvSpPr>
          <p:cNvPr id="1818317636" name="Google Shape;96;p20"/>
          <p:cNvSpPr txBox="1">
            <a:spLocks noGrp="1"/>
          </p:cNvSpPr>
          <p:nvPr>
            <p:ph type="subTitle" idx="6"/>
          </p:nvPr>
        </p:nvSpPr>
        <p:spPr bwMode="auto">
          <a:xfrm>
            <a:off x="6033621" y="3498797"/>
            <a:ext cx="2392800" cy="1105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pPr>
              <a:defRPr/>
            </a:pPr>
            <a:endParaRPr/>
          </a:p>
        </p:txBody>
      </p:sp>
      <p:sp>
        <p:nvSpPr>
          <p:cNvPr id="1200357942" name="Google Shape;97;p20"/>
          <p:cNvSpPr txBox="1">
            <a:spLocks noGrp="1"/>
          </p:cNvSpPr>
          <p:nvPr>
            <p:ph type="subTitle" idx="7"/>
          </p:nvPr>
        </p:nvSpPr>
        <p:spPr bwMode="auto">
          <a:xfrm>
            <a:off x="720114" y="1017724"/>
            <a:ext cx="2392800" cy="695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600" b="1">
                <a:solidFill>
                  <a:schemeClr val="dk1"/>
                </a:solidFill>
                <a:latin typeface="Raleway"/>
                <a:ea typeface="Raleway"/>
                <a:cs typeface="Raleway"/>
              </a:defRPr>
            </a:lvl1pPr>
            <a:lvl2pPr lvl="1" algn="ctr">
              <a:lnSpc>
                <a:spcPct val="100000"/>
              </a:lnSpc>
              <a:spcBef>
                <a:spcPts val="0"/>
              </a:spcBef>
              <a:spcAft>
                <a:spcPts val="0"/>
              </a:spcAft>
              <a:buSzPts val="2400"/>
              <a:buFont typeface="Raleway"/>
              <a:buNone/>
              <a:defRPr sz="2400" b="1">
                <a:latin typeface="Raleway"/>
                <a:ea typeface="Raleway"/>
                <a:cs typeface="Raleway"/>
              </a:defRPr>
            </a:lvl2pPr>
            <a:lvl3pPr lvl="2" algn="ctr">
              <a:lnSpc>
                <a:spcPct val="100000"/>
              </a:lnSpc>
              <a:spcBef>
                <a:spcPts val="0"/>
              </a:spcBef>
              <a:spcAft>
                <a:spcPts val="0"/>
              </a:spcAft>
              <a:buSzPts val="2400"/>
              <a:buFont typeface="Raleway"/>
              <a:buNone/>
              <a:defRPr sz="2400" b="1">
                <a:latin typeface="Raleway"/>
                <a:ea typeface="Raleway"/>
                <a:cs typeface="Raleway"/>
              </a:defRPr>
            </a:lvl3pPr>
            <a:lvl4pPr lvl="3" algn="ctr">
              <a:lnSpc>
                <a:spcPct val="100000"/>
              </a:lnSpc>
              <a:spcBef>
                <a:spcPts val="0"/>
              </a:spcBef>
              <a:spcAft>
                <a:spcPts val="0"/>
              </a:spcAft>
              <a:buSzPts val="2400"/>
              <a:buFont typeface="Raleway"/>
              <a:buNone/>
              <a:defRPr sz="2400" b="1">
                <a:latin typeface="Raleway"/>
                <a:ea typeface="Raleway"/>
                <a:cs typeface="Raleway"/>
              </a:defRPr>
            </a:lvl4pPr>
            <a:lvl5pPr lvl="4" algn="ctr">
              <a:lnSpc>
                <a:spcPct val="100000"/>
              </a:lnSpc>
              <a:spcBef>
                <a:spcPts val="0"/>
              </a:spcBef>
              <a:spcAft>
                <a:spcPts val="0"/>
              </a:spcAft>
              <a:buSzPts val="2400"/>
              <a:buFont typeface="Raleway"/>
              <a:buNone/>
              <a:defRPr sz="2400" b="1">
                <a:latin typeface="Raleway"/>
                <a:ea typeface="Raleway"/>
                <a:cs typeface="Raleway"/>
              </a:defRPr>
            </a:lvl5pPr>
            <a:lvl6pPr lvl="5" algn="ctr">
              <a:lnSpc>
                <a:spcPct val="100000"/>
              </a:lnSpc>
              <a:spcBef>
                <a:spcPts val="0"/>
              </a:spcBef>
              <a:spcAft>
                <a:spcPts val="0"/>
              </a:spcAft>
              <a:buSzPts val="2400"/>
              <a:buFont typeface="Raleway"/>
              <a:buNone/>
              <a:defRPr sz="2400" b="1">
                <a:latin typeface="Raleway"/>
                <a:ea typeface="Raleway"/>
                <a:cs typeface="Raleway"/>
              </a:defRPr>
            </a:lvl6pPr>
            <a:lvl7pPr lvl="6" algn="ctr">
              <a:lnSpc>
                <a:spcPct val="100000"/>
              </a:lnSpc>
              <a:spcBef>
                <a:spcPts val="0"/>
              </a:spcBef>
              <a:spcAft>
                <a:spcPts val="0"/>
              </a:spcAft>
              <a:buSzPts val="2400"/>
              <a:buFont typeface="Raleway"/>
              <a:buNone/>
              <a:defRPr sz="2400" b="1">
                <a:latin typeface="Raleway"/>
                <a:ea typeface="Raleway"/>
                <a:cs typeface="Raleway"/>
              </a:defRPr>
            </a:lvl7pPr>
            <a:lvl8pPr lvl="7" algn="ctr">
              <a:lnSpc>
                <a:spcPct val="100000"/>
              </a:lnSpc>
              <a:spcBef>
                <a:spcPts val="0"/>
              </a:spcBef>
              <a:spcAft>
                <a:spcPts val="0"/>
              </a:spcAft>
              <a:buSzPts val="2400"/>
              <a:buFont typeface="Raleway"/>
              <a:buNone/>
              <a:defRPr sz="2400" b="1">
                <a:latin typeface="Raleway"/>
                <a:ea typeface="Raleway"/>
                <a:cs typeface="Raleway"/>
              </a:defRPr>
            </a:lvl8pPr>
            <a:lvl9pPr lvl="8" algn="ctr">
              <a:lnSpc>
                <a:spcPct val="100000"/>
              </a:lnSpc>
              <a:spcBef>
                <a:spcPts val="0"/>
              </a:spcBef>
              <a:spcAft>
                <a:spcPts val="0"/>
              </a:spcAft>
              <a:buSzPts val="2400"/>
              <a:buFont typeface="Raleway"/>
              <a:buNone/>
              <a:defRPr sz="2400" b="1">
                <a:latin typeface="Raleway"/>
                <a:ea typeface="Raleway"/>
                <a:cs typeface="Raleway"/>
              </a:defRPr>
            </a:lvl9pPr>
          </a:lstStyle>
          <a:p>
            <a:pPr>
              <a:defRPr/>
            </a:pPr>
            <a:endParaRPr/>
          </a:p>
        </p:txBody>
      </p:sp>
      <p:sp>
        <p:nvSpPr>
          <p:cNvPr id="1048271509" name="Google Shape;98;p20"/>
          <p:cNvSpPr txBox="1">
            <a:spLocks noGrp="1"/>
          </p:cNvSpPr>
          <p:nvPr>
            <p:ph type="subTitle" idx="8"/>
          </p:nvPr>
        </p:nvSpPr>
        <p:spPr bwMode="auto">
          <a:xfrm>
            <a:off x="3381406" y="1017724"/>
            <a:ext cx="2392800" cy="695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600" b="1">
                <a:solidFill>
                  <a:schemeClr val="dk1"/>
                </a:solidFill>
                <a:latin typeface="Raleway"/>
                <a:ea typeface="Raleway"/>
                <a:cs typeface="Raleway"/>
              </a:defRPr>
            </a:lvl1pPr>
            <a:lvl2pPr lvl="1" algn="ctr">
              <a:lnSpc>
                <a:spcPct val="100000"/>
              </a:lnSpc>
              <a:spcBef>
                <a:spcPts val="0"/>
              </a:spcBef>
              <a:spcAft>
                <a:spcPts val="0"/>
              </a:spcAft>
              <a:buSzPts val="2400"/>
              <a:buFont typeface="Raleway"/>
              <a:buNone/>
              <a:defRPr sz="2400" b="1">
                <a:latin typeface="Raleway"/>
                <a:ea typeface="Raleway"/>
                <a:cs typeface="Raleway"/>
              </a:defRPr>
            </a:lvl2pPr>
            <a:lvl3pPr lvl="2" algn="ctr">
              <a:lnSpc>
                <a:spcPct val="100000"/>
              </a:lnSpc>
              <a:spcBef>
                <a:spcPts val="0"/>
              </a:spcBef>
              <a:spcAft>
                <a:spcPts val="0"/>
              </a:spcAft>
              <a:buSzPts val="2400"/>
              <a:buFont typeface="Raleway"/>
              <a:buNone/>
              <a:defRPr sz="2400" b="1">
                <a:latin typeface="Raleway"/>
                <a:ea typeface="Raleway"/>
                <a:cs typeface="Raleway"/>
              </a:defRPr>
            </a:lvl3pPr>
            <a:lvl4pPr lvl="3" algn="ctr">
              <a:lnSpc>
                <a:spcPct val="100000"/>
              </a:lnSpc>
              <a:spcBef>
                <a:spcPts val="0"/>
              </a:spcBef>
              <a:spcAft>
                <a:spcPts val="0"/>
              </a:spcAft>
              <a:buSzPts val="2400"/>
              <a:buFont typeface="Raleway"/>
              <a:buNone/>
              <a:defRPr sz="2400" b="1">
                <a:latin typeface="Raleway"/>
                <a:ea typeface="Raleway"/>
                <a:cs typeface="Raleway"/>
              </a:defRPr>
            </a:lvl4pPr>
            <a:lvl5pPr lvl="4" algn="ctr">
              <a:lnSpc>
                <a:spcPct val="100000"/>
              </a:lnSpc>
              <a:spcBef>
                <a:spcPts val="0"/>
              </a:spcBef>
              <a:spcAft>
                <a:spcPts val="0"/>
              </a:spcAft>
              <a:buSzPts val="2400"/>
              <a:buFont typeface="Raleway"/>
              <a:buNone/>
              <a:defRPr sz="2400" b="1">
                <a:latin typeface="Raleway"/>
                <a:ea typeface="Raleway"/>
                <a:cs typeface="Raleway"/>
              </a:defRPr>
            </a:lvl5pPr>
            <a:lvl6pPr lvl="5" algn="ctr">
              <a:lnSpc>
                <a:spcPct val="100000"/>
              </a:lnSpc>
              <a:spcBef>
                <a:spcPts val="0"/>
              </a:spcBef>
              <a:spcAft>
                <a:spcPts val="0"/>
              </a:spcAft>
              <a:buSzPts val="2400"/>
              <a:buFont typeface="Raleway"/>
              <a:buNone/>
              <a:defRPr sz="2400" b="1">
                <a:latin typeface="Raleway"/>
                <a:ea typeface="Raleway"/>
                <a:cs typeface="Raleway"/>
              </a:defRPr>
            </a:lvl6pPr>
            <a:lvl7pPr lvl="6" algn="ctr">
              <a:lnSpc>
                <a:spcPct val="100000"/>
              </a:lnSpc>
              <a:spcBef>
                <a:spcPts val="0"/>
              </a:spcBef>
              <a:spcAft>
                <a:spcPts val="0"/>
              </a:spcAft>
              <a:buSzPts val="2400"/>
              <a:buFont typeface="Raleway"/>
              <a:buNone/>
              <a:defRPr sz="2400" b="1">
                <a:latin typeface="Raleway"/>
                <a:ea typeface="Raleway"/>
                <a:cs typeface="Raleway"/>
              </a:defRPr>
            </a:lvl7pPr>
            <a:lvl8pPr lvl="7" algn="ctr">
              <a:lnSpc>
                <a:spcPct val="100000"/>
              </a:lnSpc>
              <a:spcBef>
                <a:spcPts val="0"/>
              </a:spcBef>
              <a:spcAft>
                <a:spcPts val="0"/>
              </a:spcAft>
              <a:buSzPts val="2400"/>
              <a:buFont typeface="Raleway"/>
              <a:buNone/>
              <a:defRPr sz="2400" b="1">
                <a:latin typeface="Raleway"/>
                <a:ea typeface="Raleway"/>
                <a:cs typeface="Raleway"/>
              </a:defRPr>
            </a:lvl8pPr>
            <a:lvl9pPr lvl="8" algn="ctr">
              <a:lnSpc>
                <a:spcPct val="100000"/>
              </a:lnSpc>
              <a:spcBef>
                <a:spcPts val="0"/>
              </a:spcBef>
              <a:spcAft>
                <a:spcPts val="0"/>
              </a:spcAft>
              <a:buSzPts val="2400"/>
              <a:buFont typeface="Raleway"/>
              <a:buNone/>
              <a:defRPr sz="2400" b="1">
                <a:latin typeface="Raleway"/>
                <a:ea typeface="Raleway"/>
                <a:cs typeface="Raleway"/>
              </a:defRPr>
            </a:lvl9pPr>
          </a:lstStyle>
          <a:p>
            <a:pPr>
              <a:defRPr/>
            </a:pPr>
            <a:endParaRPr/>
          </a:p>
        </p:txBody>
      </p:sp>
      <p:sp>
        <p:nvSpPr>
          <p:cNvPr id="1179761457" name="Google Shape;99;p20"/>
          <p:cNvSpPr txBox="1">
            <a:spLocks noGrp="1"/>
          </p:cNvSpPr>
          <p:nvPr>
            <p:ph type="subTitle" idx="9"/>
          </p:nvPr>
        </p:nvSpPr>
        <p:spPr bwMode="auto">
          <a:xfrm>
            <a:off x="6037972" y="1017724"/>
            <a:ext cx="2392800" cy="695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600" b="1">
                <a:solidFill>
                  <a:schemeClr val="dk1"/>
                </a:solidFill>
                <a:latin typeface="Raleway"/>
                <a:ea typeface="Raleway"/>
                <a:cs typeface="Raleway"/>
              </a:defRPr>
            </a:lvl1pPr>
            <a:lvl2pPr lvl="1" algn="ctr">
              <a:lnSpc>
                <a:spcPct val="100000"/>
              </a:lnSpc>
              <a:spcBef>
                <a:spcPts val="0"/>
              </a:spcBef>
              <a:spcAft>
                <a:spcPts val="0"/>
              </a:spcAft>
              <a:buSzPts val="2400"/>
              <a:buFont typeface="Raleway"/>
              <a:buNone/>
              <a:defRPr sz="2400" b="1">
                <a:latin typeface="Raleway"/>
                <a:ea typeface="Raleway"/>
                <a:cs typeface="Raleway"/>
              </a:defRPr>
            </a:lvl2pPr>
            <a:lvl3pPr lvl="2" algn="ctr">
              <a:lnSpc>
                <a:spcPct val="100000"/>
              </a:lnSpc>
              <a:spcBef>
                <a:spcPts val="0"/>
              </a:spcBef>
              <a:spcAft>
                <a:spcPts val="0"/>
              </a:spcAft>
              <a:buSzPts val="2400"/>
              <a:buFont typeface="Raleway"/>
              <a:buNone/>
              <a:defRPr sz="2400" b="1">
                <a:latin typeface="Raleway"/>
                <a:ea typeface="Raleway"/>
                <a:cs typeface="Raleway"/>
              </a:defRPr>
            </a:lvl3pPr>
            <a:lvl4pPr lvl="3" algn="ctr">
              <a:lnSpc>
                <a:spcPct val="100000"/>
              </a:lnSpc>
              <a:spcBef>
                <a:spcPts val="0"/>
              </a:spcBef>
              <a:spcAft>
                <a:spcPts val="0"/>
              </a:spcAft>
              <a:buSzPts val="2400"/>
              <a:buFont typeface="Raleway"/>
              <a:buNone/>
              <a:defRPr sz="2400" b="1">
                <a:latin typeface="Raleway"/>
                <a:ea typeface="Raleway"/>
                <a:cs typeface="Raleway"/>
              </a:defRPr>
            </a:lvl4pPr>
            <a:lvl5pPr lvl="4" algn="ctr">
              <a:lnSpc>
                <a:spcPct val="100000"/>
              </a:lnSpc>
              <a:spcBef>
                <a:spcPts val="0"/>
              </a:spcBef>
              <a:spcAft>
                <a:spcPts val="0"/>
              </a:spcAft>
              <a:buSzPts val="2400"/>
              <a:buFont typeface="Raleway"/>
              <a:buNone/>
              <a:defRPr sz="2400" b="1">
                <a:latin typeface="Raleway"/>
                <a:ea typeface="Raleway"/>
                <a:cs typeface="Raleway"/>
              </a:defRPr>
            </a:lvl5pPr>
            <a:lvl6pPr lvl="5" algn="ctr">
              <a:lnSpc>
                <a:spcPct val="100000"/>
              </a:lnSpc>
              <a:spcBef>
                <a:spcPts val="0"/>
              </a:spcBef>
              <a:spcAft>
                <a:spcPts val="0"/>
              </a:spcAft>
              <a:buSzPts val="2400"/>
              <a:buFont typeface="Raleway"/>
              <a:buNone/>
              <a:defRPr sz="2400" b="1">
                <a:latin typeface="Raleway"/>
                <a:ea typeface="Raleway"/>
                <a:cs typeface="Raleway"/>
              </a:defRPr>
            </a:lvl6pPr>
            <a:lvl7pPr lvl="6" algn="ctr">
              <a:lnSpc>
                <a:spcPct val="100000"/>
              </a:lnSpc>
              <a:spcBef>
                <a:spcPts val="0"/>
              </a:spcBef>
              <a:spcAft>
                <a:spcPts val="0"/>
              </a:spcAft>
              <a:buSzPts val="2400"/>
              <a:buFont typeface="Raleway"/>
              <a:buNone/>
              <a:defRPr sz="2400" b="1">
                <a:latin typeface="Raleway"/>
                <a:ea typeface="Raleway"/>
                <a:cs typeface="Raleway"/>
              </a:defRPr>
            </a:lvl7pPr>
            <a:lvl8pPr lvl="7" algn="ctr">
              <a:lnSpc>
                <a:spcPct val="100000"/>
              </a:lnSpc>
              <a:spcBef>
                <a:spcPts val="0"/>
              </a:spcBef>
              <a:spcAft>
                <a:spcPts val="0"/>
              </a:spcAft>
              <a:buSzPts val="2400"/>
              <a:buFont typeface="Raleway"/>
              <a:buNone/>
              <a:defRPr sz="2400" b="1">
                <a:latin typeface="Raleway"/>
                <a:ea typeface="Raleway"/>
                <a:cs typeface="Raleway"/>
              </a:defRPr>
            </a:lvl8pPr>
            <a:lvl9pPr lvl="8" algn="ctr">
              <a:lnSpc>
                <a:spcPct val="100000"/>
              </a:lnSpc>
              <a:spcBef>
                <a:spcPts val="0"/>
              </a:spcBef>
              <a:spcAft>
                <a:spcPts val="0"/>
              </a:spcAft>
              <a:buSzPts val="2400"/>
              <a:buFont typeface="Raleway"/>
              <a:buNone/>
              <a:defRPr sz="2400" b="1">
                <a:latin typeface="Raleway"/>
                <a:ea typeface="Raleway"/>
                <a:cs typeface="Raleway"/>
              </a:defRPr>
            </a:lvl9pPr>
          </a:lstStyle>
          <a:p>
            <a:pPr>
              <a:defRPr/>
            </a:pPr>
            <a:endParaRPr/>
          </a:p>
        </p:txBody>
      </p:sp>
      <p:sp>
        <p:nvSpPr>
          <p:cNvPr id="1215124963" name="Google Shape;100;p20"/>
          <p:cNvSpPr txBox="1">
            <a:spLocks noGrp="1"/>
          </p:cNvSpPr>
          <p:nvPr>
            <p:ph type="subTitle" idx="13"/>
          </p:nvPr>
        </p:nvSpPr>
        <p:spPr bwMode="auto">
          <a:xfrm>
            <a:off x="720114" y="2803098"/>
            <a:ext cx="2392800" cy="695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600" b="1">
                <a:solidFill>
                  <a:schemeClr val="dk1"/>
                </a:solidFill>
                <a:latin typeface="Raleway"/>
                <a:ea typeface="Raleway"/>
                <a:cs typeface="Raleway"/>
              </a:defRPr>
            </a:lvl1pPr>
            <a:lvl2pPr lvl="1" algn="ctr">
              <a:lnSpc>
                <a:spcPct val="100000"/>
              </a:lnSpc>
              <a:spcBef>
                <a:spcPts val="0"/>
              </a:spcBef>
              <a:spcAft>
                <a:spcPts val="0"/>
              </a:spcAft>
              <a:buSzPts val="2400"/>
              <a:buFont typeface="Raleway"/>
              <a:buNone/>
              <a:defRPr sz="2400" b="1">
                <a:latin typeface="Raleway"/>
                <a:ea typeface="Raleway"/>
                <a:cs typeface="Raleway"/>
              </a:defRPr>
            </a:lvl2pPr>
            <a:lvl3pPr lvl="2" algn="ctr">
              <a:lnSpc>
                <a:spcPct val="100000"/>
              </a:lnSpc>
              <a:spcBef>
                <a:spcPts val="0"/>
              </a:spcBef>
              <a:spcAft>
                <a:spcPts val="0"/>
              </a:spcAft>
              <a:buSzPts val="2400"/>
              <a:buFont typeface="Raleway"/>
              <a:buNone/>
              <a:defRPr sz="2400" b="1">
                <a:latin typeface="Raleway"/>
                <a:ea typeface="Raleway"/>
                <a:cs typeface="Raleway"/>
              </a:defRPr>
            </a:lvl3pPr>
            <a:lvl4pPr lvl="3" algn="ctr">
              <a:lnSpc>
                <a:spcPct val="100000"/>
              </a:lnSpc>
              <a:spcBef>
                <a:spcPts val="0"/>
              </a:spcBef>
              <a:spcAft>
                <a:spcPts val="0"/>
              </a:spcAft>
              <a:buSzPts val="2400"/>
              <a:buFont typeface="Raleway"/>
              <a:buNone/>
              <a:defRPr sz="2400" b="1">
                <a:latin typeface="Raleway"/>
                <a:ea typeface="Raleway"/>
                <a:cs typeface="Raleway"/>
              </a:defRPr>
            </a:lvl4pPr>
            <a:lvl5pPr lvl="4" algn="ctr">
              <a:lnSpc>
                <a:spcPct val="100000"/>
              </a:lnSpc>
              <a:spcBef>
                <a:spcPts val="0"/>
              </a:spcBef>
              <a:spcAft>
                <a:spcPts val="0"/>
              </a:spcAft>
              <a:buSzPts val="2400"/>
              <a:buFont typeface="Raleway"/>
              <a:buNone/>
              <a:defRPr sz="2400" b="1">
                <a:latin typeface="Raleway"/>
                <a:ea typeface="Raleway"/>
                <a:cs typeface="Raleway"/>
              </a:defRPr>
            </a:lvl5pPr>
            <a:lvl6pPr lvl="5" algn="ctr">
              <a:lnSpc>
                <a:spcPct val="100000"/>
              </a:lnSpc>
              <a:spcBef>
                <a:spcPts val="0"/>
              </a:spcBef>
              <a:spcAft>
                <a:spcPts val="0"/>
              </a:spcAft>
              <a:buSzPts val="2400"/>
              <a:buFont typeface="Raleway"/>
              <a:buNone/>
              <a:defRPr sz="2400" b="1">
                <a:latin typeface="Raleway"/>
                <a:ea typeface="Raleway"/>
                <a:cs typeface="Raleway"/>
              </a:defRPr>
            </a:lvl6pPr>
            <a:lvl7pPr lvl="6" algn="ctr">
              <a:lnSpc>
                <a:spcPct val="100000"/>
              </a:lnSpc>
              <a:spcBef>
                <a:spcPts val="0"/>
              </a:spcBef>
              <a:spcAft>
                <a:spcPts val="0"/>
              </a:spcAft>
              <a:buSzPts val="2400"/>
              <a:buFont typeface="Raleway"/>
              <a:buNone/>
              <a:defRPr sz="2400" b="1">
                <a:latin typeface="Raleway"/>
                <a:ea typeface="Raleway"/>
                <a:cs typeface="Raleway"/>
              </a:defRPr>
            </a:lvl7pPr>
            <a:lvl8pPr lvl="7" algn="ctr">
              <a:lnSpc>
                <a:spcPct val="100000"/>
              </a:lnSpc>
              <a:spcBef>
                <a:spcPts val="0"/>
              </a:spcBef>
              <a:spcAft>
                <a:spcPts val="0"/>
              </a:spcAft>
              <a:buSzPts val="2400"/>
              <a:buFont typeface="Raleway"/>
              <a:buNone/>
              <a:defRPr sz="2400" b="1">
                <a:latin typeface="Raleway"/>
                <a:ea typeface="Raleway"/>
                <a:cs typeface="Raleway"/>
              </a:defRPr>
            </a:lvl8pPr>
            <a:lvl9pPr lvl="8" algn="ctr">
              <a:lnSpc>
                <a:spcPct val="100000"/>
              </a:lnSpc>
              <a:spcBef>
                <a:spcPts val="0"/>
              </a:spcBef>
              <a:spcAft>
                <a:spcPts val="0"/>
              </a:spcAft>
              <a:buSzPts val="2400"/>
              <a:buFont typeface="Raleway"/>
              <a:buNone/>
              <a:defRPr sz="2400" b="1">
                <a:latin typeface="Raleway"/>
                <a:ea typeface="Raleway"/>
                <a:cs typeface="Raleway"/>
              </a:defRPr>
            </a:lvl9pPr>
          </a:lstStyle>
          <a:p>
            <a:pPr>
              <a:defRPr/>
            </a:pPr>
            <a:endParaRPr/>
          </a:p>
        </p:txBody>
      </p:sp>
      <p:sp>
        <p:nvSpPr>
          <p:cNvPr id="43224702" name="Google Shape;101;p20"/>
          <p:cNvSpPr txBox="1">
            <a:spLocks noGrp="1"/>
          </p:cNvSpPr>
          <p:nvPr>
            <p:ph type="subTitle" idx="14"/>
          </p:nvPr>
        </p:nvSpPr>
        <p:spPr bwMode="auto">
          <a:xfrm>
            <a:off x="3381406" y="2803098"/>
            <a:ext cx="2392800" cy="695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600" b="1">
                <a:solidFill>
                  <a:schemeClr val="dk1"/>
                </a:solidFill>
                <a:latin typeface="Raleway"/>
                <a:ea typeface="Raleway"/>
                <a:cs typeface="Raleway"/>
              </a:defRPr>
            </a:lvl1pPr>
            <a:lvl2pPr lvl="1" algn="ctr">
              <a:lnSpc>
                <a:spcPct val="100000"/>
              </a:lnSpc>
              <a:spcBef>
                <a:spcPts val="0"/>
              </a:spcBef>
              <a:spcAft>
                <a:spcPts val="0"/>
              </a:spcAft>
              <a:buSzPts val="2400"/>
              <a:buFont typeface="Raleway"/>
              <a:buNone/>
              <a:defRPr sz="2400" b="1">
                <a:latin typeface="Raleway"/>
                <a:ea typeface="Raleway"/>
                <a:cs typeface="Raleway"/>
              </a:defRPr>
            </a:lvl2pPr>
            <a:lvl3pPr lvl="2" algn="ctr">
              <a:lnSpc>
                <a:spcPct val="100000"/>
              </a:lnSpc>
              <a:spcBef>
                <a:spcPts val="0"/>
              </a:spcBef>
              <a:spcAft>
                <a:spcPts val="0"/>
              </a:spcAft>
              <a:buSzPts val="2400"/>
              <a:buFont typeface="Raleway"/>
              <a:buNone/>
              <a:defRPr sz="2400" b="1">
                <a:latin typeface="Raleway"/>
                <a:ea typeface="Raleway"/>
                <a:cs typeface="Raleway"/>
              </a:defRPr>
            </a:lvl3pPr>
            <a:lvl4pPr lvl="3" algn="ctr">
              <a:lnSpc>
                <a:spcPct val="100000"/>
              </a:lnSpc>
              <a:spcBef>
                <a:spcPts val="0"/>
              </a:spcBef>
              <a:spcAft>
                <a:spcPts val="0"/>
              </a:spcAft>
              <a:buSzPts val="2400"/>
              <a:buFont typeface="Raleway"/>
              <a:buNone/>
              <a:defRPr sz="2400" b="1">
                <a:latin typeface="Raleway"/>
                <a:ea typeface="Raleway"/>
                <a:cs typeface="Raleway"/>
              </a:defRPr>
            </a:lvl4pPr>
            <a:lvl5pPr lvl="4" algn="ctr">
              <a:lnSpc>
                <a:spcPct val="100000"/>
              </a:lnSpc>
              <a:spcBef>
                <a:spcPts val="0"/>
              </a:spcBef>
              <a:spcAft>
                <a:spcPts val="0"/>
              </a:spcAft>
              <a:buSzPts val="2400"/>
              <a:buFont typeface="Raleway"/>
              <a:buNone/>
              <a:defRPr sz="2400" b="1">
                <a:latin typeface="Raleway"/>
                <a:ea typeface="Raleway"/>
                <a:cs typeface="Raleway"/>
              </a:defRPr>
            </a:lvl5pPr>
            <a:lvl6pPr lvl="5" algn="ctr">
              <a:lnSpc>
                <a:spcPct val="100000"/>
              </a:lnSpc>
              <a:spcBef>
                <a:spcPts val="0"/>
              </a:spcBef>
              <a:spcAft>
                <a:spcPts val="0"/>
              </a:spcAft>
              <a:buSzPts val="2400"/>
              <a:buFont typeface="Raleway"/>
              <a:buNone/>
              <a:defRPr sz="2400" b="1">
                <a:latin typeface="Raleway"/>
                <a:ea typeface="Raleway"/>
                <a:cs typeface="Raleway"/>
              </a:defRPr>
            </a:lvl6pPr>
            <a:lvl7pPr lvl="6" algn="ctr">
              <a:lnSpc>
                <a:spcPct val="100000"/>
              </a:lnSpc>
              <a:spcBef>
                <a:spcPts val="0"/>
              </a:spcBef>
              <a:spcAft>
                <a:spcPts val="0"/>
              </a:spcAft>
              <a:buSzPts val="2400"/>
              <a:buFont typeface="Raleway"/>
              <a:buNone/>
              <a:defRPr sz="2400" b="1">
                <a:latin typeface="Raleway"/>
                <a:ea typeface="Raleway"/>
                <a:cs typeface="Raleway"/>
              </a:defRPr>
            </a:lvl7pPr>
            <a:lvl8pPr lvl="7" algn="ctr">
              <a:lnSpc>
                <a:spcPct val="100000"/>
              </a:lnSpc>
              <a:spcBef>
                <a:spcPts val="0"/>
              </a:spcBef>
              <a:spcAft>
                <a:spcPts val="0"/>
              </a:spcAft>
              <a:buSzPts val="2400"/>
              <a:buFont typeface="Raleway"/>
              <a:buNone/>
              <a:defRPr sz="2400" b="1">
                <a:latin typeface="Raleway"/>
                <a:ea typeface="Raleway"/>
                <a:cs typeface="Raleway"/>
              </a:defRPr>
            </a:lvl8pPr>
            <a:lvl9pPr lvl="8" algn="ctr">
              <a:lnSpc>
                <a:spcPct val="100000"/>
              </a:lnSpc>
              <a:spcBef>
                <a:spcPts val="0"/>
              </a:spcBef>
              <a:spcAft>
                <a:spcPts val="0"/>
              </a:spcAft>
              <a:buSzPts val="2400"/>
              <a:buFont typeface="Raleway"/>
              <a:buNone/>
              <a:defRPr sz="2400" b="1">
                <a:latin typeface="Raleway"/>
                <a:ea typeface="Raleway"/>
                <a:cs typeface="Raleway"/>
              </a:defRPr>
            </a:lvl9pPr>
          </a:lstStyle>
          <a:p>
            <a:pPr>
              <a:defRPr/>
            </a:pPr>
            <a:endParaRPr/>
          </a:p>
        </p:txBody>
      </p:sp>
      <p:sp>
        <p:nvSpPr>
          <p:cNvPr id="987137703" name="Google Shape;102;p20"/>
          <p:cNvSpPr txBox="1">
            <a:spLocks noGrp="1"/>
          </p:cNvSpPr>
          <p:nvPr>
            <p:ph type="subTitle" idx="15"/>
          </p:nvPr>
        </p:nvSpPr>
        <p:spPr bwMode="auto">
          <a:xfrm>
            <a:off x="6037972" y="2803098"/>
            <a:ext cx="2392800" cy="695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600" b="1">
                <a:solidFill>
                  <a:schemeClr val="dk1"/>
                </a:solidFill>
                <a:latin typeface="Raleway"/>
                <a:ea typeface="Raleway"/>
                <a:cs typeface="Raleway"/>
              </a:defRPr>
            </a:lvl1pPr>
            <a:lvl2pPr lvl="1" algn="ctr">
              <a:lnSpc>
                <a:spcPct val="100000"/>
              </a:lnSpc>
              <a:spcBef>
                <a:spcPts val="0"/>
              </a:spcBef>
              <a:spcAft>
                <a:spcPts val="0"/>
              </a:spcAft>
              <a:buSzPts val="2400"/>
              <a:buFont typeface="Raleway"/>
              <a:buNone/>
              <a:defRPr sz="2400" b="1">
                <a:latin typeface="Raleway"/>
                <a:ea typeface="Raleway"/>
                <a:cs typeface="Raleway"/>
              </a:defRPr>
            </a:lvl2pPr>
            <a:lvl3pPr lvl="2" algn="ctr">
              <a:lnSpc>
                <a:spcPct val="100000"/>
              </a:lnSpc>
              <a:spcBef>
                <a:spcPts val="0"/>
              </a:spcBef>
              <a:spcAft>
                <a:spcPts val="0"/>
              </a:spcAft>
              <a:buSzPts val="2400"/>
              <a:buFont typeface="Raleway"/>
              <a:buNone/>
              <a:defRPr sz="2400" b="1">
                <a:latin typeface="Raleway"/>
                <a:ea typeface="Raleway"/>
                <a:cs typeface="Raleway"/>
              </a:defRPr>
            </a:lvl3pPr>
            <a:lvl4pPr lvl="3" algn="ctr">
              <a:lnSpc>
                <a:spcPct val="100000"/>
              </a:lnSpc>
              <a:spcBef>
                <a:spcPts val="0"/>
              </a:spcBef>
              <a:spcAft>
                <a:spcPts val="0"/>
              </a:spcAft>
              <a:buSzPts val="2400"/>
              <a:buFont typeface="Raleway"/>
              <a:buNone/>
              <a:defRPr sz="2400" b="1">
                <a:latin typeface="Raleway"/>
                <a:ea typeface="Raleway"/>
                <a:cs typeface="Raleway"/>
              </a:defRPr>
            </a:lvl4pPr>
            <a:lvl5pPr lvl="4" algn="ctr">
              <a:lnSpc>
                <a:spcPct val="100000"/>
              </a:lnSpc>
              <a:spcBef>
                <a:spcPts val="0"/>
              </a:spcBef>
              <a:spcAft>
                <a:spcPts val="0"/>
              </a:spcAft>
              <a:buSzPts val="2400"/>
              <a:buFont typeface="Raleway"/>
              <a:buNone/>
              <a:defRPr sz="2400" b="1">
                <a:latin typeface="Raleway"/>
                <a:ea typeface="Raleway"/>
                <a:cs typeface="Raleway"/>
              </a:defRPr>
            </a:lvl5pPr>
            <a:lvl6pPr lvl="5" algn="ctr">
              <a:lnSpc>
                <a:spcPct val="100000"/>
              </a:lnSpc>
              <a:spcBef>
                <a:spcPts val="0"/>
              </a:spcBef>
              <a:spcAft>
                <a:spcPts val="0"/>
              </a:spcAft>
              <a:buSzPts val="2400"/>
              <a:buFont typeface="Raleway"/>
              <a:buNone/>
              <a:defRPr sz="2400" b="1">
                <a:latin typeface="Raleway"/>
                <a:ea typeface="Raleway"/>
                <a:cs typeface="Raleway"/>
              </a:defRPr>
            </a:lvl6pPr>
            <a:lvl7pPr lvl="6" algn="ctr">
              <a:lnSpc>
                <a:spcPct val="100000"/>
              </a:lnSpc>
              <a:spcBef>
                <a:spcPts val="0"/>
              </a:spcBef>
              <a:spcAft>
                <a:spcPts val="0"/>
              </a:spcAft>
              <a:buSzPts val="2400"/>
              <a:buFont typeface="Raleway"/>
              <a:buNone/>
              <a:defRPr sz="2400" b="1">
                <a:latin typeface="Raleway"/>
                <a:ea typeface="Raleway"/>
                <a:cs typeface="Raleway"/>
              </a:defRPr>
            </a:lvl7pPr>
            <a:lvl8pPr lvl="7" algn="ctr">
              <a:lnSpc>
                <a:spcPct val="100000"/>
              </a:lnSpc>
              <a:spcBef>
                <a:spcPts val="0"/>
              </a:spcBef>
              <a:spcAft>
                <a:spcPts val="0"/>
              </a:spcAft>
              <a:buSzPts val="2400"/>
              <a:buFont typeface="Raleway"/>
              <a:buNone/>
              <a:defRPr sz="2400" b="1">
                <a:latin typeface="Raleway"/>
                <a:ea typeface="Raleway"/>
                <a:cs typeface="Raleway"/>
              </a:defRPr>
            </a:lvl8pPr>
            <a:lvl9pPr lvl="8" algn="ctr">
              <a:lnSpc>
                <a:spcPct val="100000"/>
              </a:lnSpc>
              <a:spcBef>
                <a:spcPts val="0"/>
              </a:spcBef>
              <a:spcAft>
                <a:spcPts val="0"/>
              </a:spcAft>
              <a:buSzPts val="2400"/>
              <a:buFont typeface="Raleway"/>
              <a:buNone/>
              <a:defRPr sz="2400" b="1">
                <a:latin typeface="Raleway"/>
                <a:ea typeface="Raleway"/>
                <a:cs typeface="Raleway"/>
              </a:defRPr>
            </a:lvl9pPr>
          </a:lstStyle>
          <a:p>
            <a:pPr>
              <a:defRPr/>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matchingName="Thanks" userDrawn="1">
  <p:cSld name="CUSTOM_3_1">
    <p:spTree>
      <p:nvGrpSpPr>
        <p:cNvPr id="1" name=""/>
        <p:cNvGrpSpPr/>
        <p:nvPr/>
      </p:nvGrpSpPr>
      <p:grpSpPr bwMode="auto">
        <a:xfrm>
          <a:off x="0" y="0"/>
          <a:ext cx="0" cy="0"/>
          <a:chOff x="0" y="0"/>
          <a:chExt cx="0" cy="0"/>
        </a:xfrm>
      </p:grpSpPr>
      <p:pic>
        <p:nvPicPr>
          <p:cNvPr id="1909736392" name="Google Shape;104;p21" title="techstartup-osc.jpg"/>
          <p:cNvPicPr/>
          <p:nvPr/>
        </p:nvPicPr>
        <p:blipFill>
          <a:blip r:embed="rId2">
            <a:alphaModFix/>
          </a:blip>
          <a:srcRect/>
          <a:stretch/>
        </p:blipFill>
        <p:spPr bwMode="auto">
          <a:xfrm>
            <a:off x="0" y="0"/>
            <a:ext cx="9144000" cy="5143500"/>
          </a:xfrm>
          <a:prstGeom prst="rect">
            <a:avLst/>
          </a:prstGeom>
          <a:noFill/>
          <a:ln w="9525" cap="flat" cmpd="sng">
            <a:solidFill>
              <a:srgbClr val="FFFFFF"/>
            </a:solidFill>
            <a:prstDash val="solid"/>
            <a:round/>
            <a:headEnd type="none" w="sm" len="sm"/>
            <a:tailEnd type="none" w="sm" len="sm"/>
          </a:ln>
        </p:spPr>
      </p:pic>
      <p:sp>
        <p:nvSpPr>
          <p:cNvPr id="597046266" name="Google Shape;105;p21"/>
          <p:cNvSpPr txBox="1">
            <a:spLocks noGrp="1"/>
          </p:cNvSpPr>
          <p:nvPr>
            <p:ph type="title"/>
          </p:nvPr>
        </p:nvSpPr>
        <p:spPr bwMode="auto">
          <a:xfrm>
            <a:off x="713257" y="539500"/>
            <a:ext cx="2836800" cy="7860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sz="5000" b="0">
                <a:latin typeface="Syne SemiBold"/>
                <a:ea typeface="Syne SemiBold"/>
                <a:cs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pPr>
              <a:defRPr/>
            </a:pPr>
            <a:endParaRPr/>
          </a:p>
        </p:txBody>
      </p:sp>
      <p:sp>
        <p:nvSpPr>
          <p:cNvPr id="1714655007" name="Google Shape;106;p21"/>
          <p:cNvSpPr txBox="1">
            <a:spLocks noGrp="1"/>
          </p:cNvSpPr>
          <p:nvPr>
            <p:ph type="subTitle" idx="1"/>
          </p:nvPr>
        </p:nvSpPr>
        <p:spPr bwMode="auto">
          <a:xfrm>
            <a:off x="713225" y="1325574"/>
            <a:ext cx="2836800" cy="1058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pPr>
              <a:defRPr/>
            </a:pPr>
            <a:endParaRPr/>
          </a:p>
        </p:txBody>
      </p:sp>
      <p:sp>
        <p:nvSpPr>
          <p:cNvPr id="1328830589" name="Google Shape;107;p21"/>
          <p:cNvSpPr txBox="1"/>
          <p:nvPr/>
        </p:nvSpPr>
        <p:spPr bwMode="auto">
          <a:xfrm>
            <a:off x="5004275" y="3649552"/>
            <a:ext cx="3426300" cy="623400"/>
          </a:xfrm>
          <a:prstGeom prst="rect">
            <a:avLst/>
          </a:prstGeom>
          <a:noFill/>
          <a:ln>
            <a:noFill/>
          </a:ln>
        </p:spPr>
        <p:txBody>
          <a:bodyPr spcFirstLastPara="1" wrap="square" lIns="91425" tIns="91425" rIns="91425" bIns="91425" anchor="t" anchorCtr="0">
            <a:noAutofit/>
          </a:bodyPr>
          <a:lstStyle/>
          <a:p>
            <a:pPr marL="0" lvl="0" indent="0" algn="r">
              <a:spcBef>
                <a:spcPts val="300"/>
              </a:spcBef>
              <a:spcAft>
                <a:spcPts val="0"/>
              </a:spcAft>
              <a:buNone/>
              <a:defRPr/>
            </a:pPr>
            <a:r>
              <a:rPr lang="en" sz="1000" b="1">
                <a:solidFill>
                  <a:schemeClr val="dk1"/>
                </a:solidFill>
                <a:latin typeface="Open Sans"/>
                <a:ea typeface="Open Sans"/>
                <a:cs typeface="Open Sans"/>
              </a:rPr>
              <a:t>CREDITS:</a:t>
            </a:r>
            <a:r>
              <a:rPr lang="en" sz="1000">
                <a:solidFill>
                  <a:schemeClr val="dk1"/>
                </a:solidFill>
                <a:latin typeface="Open Sans"/>
                <a:ea typeface="Open Sans"/>
                <a:cs typeface="Open Sans"/>
              </a:rPr>
              <a:t> This presentation template was created by </a:t>
            </a:r>
            <a:r>
              <a:rPr lang="en" sz="1000" b="1" u="sng">
                <a:solidFill>
                  <a:schemeClr val="hlink"/>
                </a:solidFill>
                <a:latin typeface="Open Sans"/>
                <a:ea typeface="Open Sans"/>
                <a:cs typeface="Open Sans"/>
                <a:hlinkClick r:id="rId3" tooltip="https://bit.ly/3A1uf1Q"/>
              </a:rPr>
              <a:t>Slidesgo</a:t>
            </a:r>
            <a:r>
              <a:rPr lang="en" sz="1000">
                <a:solidFill>
                  <a:schemeClr val="dk1"/>
                </a:solidFill>
                <a:latin typeface="Open Sans"/>
                <a:ea typeface="Open Sans"/>
                <a:cs typeface="Open Sans"/>
              </a:rPr>
              <a:t>, and includes icons by </a:t>
            </a:r>
            <a:r>
              <a:rPr lang="en" sz="1000" b="1" u="sng">
                <a:solidFill>
                  <a:schemeClr val="dk1"/>
                </a:solidFill>
                <a:latin typeface="Open Sans"/>
                <a:ea typeface="Open Sans"/>
                <a:cs typeface="Open Sans"/>
                <a:hlinkClick r:id="rId4" tooltip="http://bit.ly/2TyoMsr"/>
              </a:rPr>
              <a:t>Flaticon</a:t>
            </a:r>
            <a:r>
              <a:rPr lang="en" sz="1000">
                <a:solidFill>
                  <a:schemeClr val="dk1"/>
                </a:solidFill>
                <a:latin typeface="Open Sans"/>
                <a:ea typeface="Open Sans"/>
                <a:cs typeface="Open Sans"/>
              </a:rPr>
              <a:t>, and infographics &amp; images by </a:t>
            </a:r>
            <a:r>
              <a:rPr lang="en" sz="1000" b="1" u="sng">
                <a:solidFill>
                  <a:schemeClr val="dk1"/>
                </a:solidFill>
                <a:latin typeface="Open Sans"/>
                <a:ea typeface="Open Sans"/>
                <a:cs typeface="Open Sans"/>
                <a:hlinkClick r:id="rId5" tooltip="http://bit.ly/2TtBDfr"/>
              </a:rPr>
              <a:t>Freepik</a:t>
            </a:r>
            <a:r>
              <a:rPr lang="en" sz="1000" u="sng">
                <a:solidFill>
                  <a:schemeClr val="dk1"/>
                </a:solidFill>
                <a:latin typeface="Open Sans"/>
                <a:ea typeface="Open Sans"/>
                <a:cs typeface="Open Sans"/>
              </a:rPr>
              <a:t> </a:t>
            </a:r>
            <a:endParaRPr sz="1000" b="1" u="sng">
              <a:solidFill>
                <a:schemeClr val="dk1"/>
              </a:solidFill>
              <a:latin typeface="Open Sans"/>
              <a:ea typeface="Open Sans"/>
              <a:cs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matchingName="Section header" type="secHead" userDrawn="1">
  <p:cSld name="SECTION_HEADER">
    <p:spTree>
      <p:nvGrpSpPr>
        <p:cNvPr id="1" name=""/>
        <p:cNvGrpSpPr/>
        <p:nvPr/>
      </p:nvGrpSpPr>
      <p:grpSpPr bwMode="auto">
        <a:xfrm>
          <a:off x="0" y="0"/>
          <a:ext cx="0" cy="0"/>
          <a:chOff x="0" y="0"/>
          <a:chExt cx="0" cy="0"/>
        </a:xfrm>
      </p:grpSpPr>
      <p:pic>
        <p:nvPicPr>
          <p:cNvPr id="1653727864" name="Google Shape;13;p3" title="techstartup-osc.jpg"/>
          <p:cNvPicPr/>
          <p:nvPr/>
        </p:nvPicPr>
        <p:blipFill>
          <a:blip r:embed="rId2">
            <a:alphaModFix/>
          </a:blip>
          <a:srcRect t="31124" r="31123"/>
          <a:stretch/>
        </p:blipFill>
        <p:spPr bwMode="auto">
          <a:xfrm>
            <a:off x="0" y="0"/>
            <a:ext cx="9144000" cy="5143500"/>
          </a:xfrm>
          <a:prstGeom prst="rect">
            <a:avLst/>
          </a:prstGeom>
          <a:noFill/>
          <a:ln w="9525" cap="flat" cmpd="sng">
            <a:solidFill>
              <a:srgbClr val="FFFFFF"/>
            </a:solidFill>
            <a:prstDash val="solid"/>
            <a:round/>
            <a:headEnd type="none" w="sm" len="sm"/>
            <a:tailEnd type="none" w="sm" len="sm"/>
          </a:ln>
        </p:spPr>
      </p:pic>
      <p:sp>
        <p:nvSpPr>
          <p:cNvPr id="513903664" name="Google Shape;14;p3"/>
          <p:cNvSpPr txBox="1">
            <a:spLocks noGrp="1"/>
          </p:cNvSpPr>
          <p:nvPr>
            <p:ph type="title"/>
          </p:nvPr>
        </p:nvSpPr>
        <p:spPr bwMode="auto">
          <a:xfrm>
            <a:off x="713225" y="3585200"/>
            <a:ext cx="7717800" cy="1018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5000" b="0">
                <a:latin typeface="Syne SemiBold"/>
                <a:ea typeface="Syne SemiBold"/>
                <a:cs typeface="Syne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a:defRPr/>
            </a:pPr>
            <a:endParaRPr/>
          </a:p>
        </p:txBody>
      </p:sp>
      <p:sp>
        <p:nvSpPr>
          <p:cNvPr id="2053843758" name="Google Shape;15;p3"/>
          <p:cNvSpPr txBox="1">
            <a:spLocks noGrp="1"/>
          </p:cNvSpPr>
          <p:nvPr>
            <p:ph type="title" idx="2" hasCustomPrompt="1"/>
          </p:nvPr>
        </p:nvSpPr>
        <p:spPr bwMode="auto">
          <a:xfrm>
            <a:off x="713225" y="499725"/>
            <a:ext cx="1267500" cy="684600"/>
          </a:xfrm>
          <a:prstGeom prst="rect">
            <a:avLst/>
          </a:prstGeom>
          <a:noFill/>
        </p:spPr>
        <p:txBody>
          <a:bodyPr spcFirstLastPara="1" wrap="square" lIns="91425" tIns="91425" rIns="91425" bIns="91425" anchor="b" anchorCtr="0">
            <a:noAutofit/>
          </a:bodyPr>
          <a:lstStyle>
            <a:lvl1pPr lvl="0">
              <a:spcBef>
                <a:spcPts val="0"/>
              </a:spcBef>
              <a:spcAft>
                <a:spcPts val="0"/>
              </a:spcAft>
              <a:buClr>
                <a:schemeClr val="lt1"/>
              </a:buClr>
              <a:buSzPts val="6000"/>
              <a:buNone/>
              <a:defRPr sz="4000" b="0">
                <a:latin typeface="Syne SemiBold"/>
                <a:ea typeface="Syne SemiBold"/>
                <a:cs typeface="Syne SemiBold"/>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pPr>
              <a:defRPr/>
            </a:pPr>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matchingName="Background" userDrawn="1">
  <p:cSld name="CUSTOM_9">
    <p:spTree>
      <p:nvGrpSpPr>
        <p:cNvPr id="1" name=""/>
        <p:cNvGrpSpPr/>
        <p:nvPr/>
      </p:nvGrpSpPr>
      <p:grpSpPr bwMode="auto">
        <a:xfrm>
          <a:off x="0" y="0"/>
          <a:ext cx="0" cy="0"/>
          <a:chOff x="0" y="0"/>
          <a:chExt cx="0" cy="0"/>
        </a:xfrm>
      </p:grpSpPr>
      <p:pic>
        <p:nvPicPr>
          <p:cNvPr id="1822218155" name="Google Shape;109;p22" title="techstartup-osc4.jpg"/>
          <p:cNvPicPr/>
          <p:nvPr/>
        </p:nvPicPr>
        <p:blipFill>
          <a:blip r:embed="rId2">
            <a:alphaModFix/>
          </a:blip>
          <a:srcRect/>
          <a:stretch/>
        </p:blipFill>
        <p:spPr bwMode="auto">
          <a:xfrm>
            <a:off x="0" y="0"/>
            <a:ext cx="9144000" cy="5143500"/>
          </a:xfrm>
          <a:prstGeom prst="rect">
            <a:avLst/>
          </a:prstGeom>
          <a:noFill/>
          <a:ln w="9525" cap="flat" cmpd="sng">
            <a:solidFill>
              <a:srgbClr val="FFFFFF"/>
            </a:solidFill>
            <a:prstDash val="solid"/>
            <a:round/>
            <a:headEnd type="none" w="sm" len="sm"/>
            <a:tailEnd type="none" w="sm" len="sm"/>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matchingName="Background 1" userDrawn="1">
  <p:cSld name="CUSTOM_9_1">
    <p:spTree>
      <p:nvGrpSpPr>
        <p:cNvPr id="1" name=""/>
        <p:cNvGrpSpPr/>
        <p:nvPr/>
      </p:nvGrpSpPr>
      <p:grpSpPr bwMode="auto">
        <a:xfrm>
          <a:off x="0" y="0"/>
          <a:ext cx="0" cy="0"/>
          <a:chOff x="0" y="0"/>
          <a:chExt cx="0" cy="0"/>
        </a:xfrm>
      </p:grpSpPr>
      <p:pic>
        <p:nvPicPr>
          <p:cNvPr id="1075644725" name="Google Shape;111;p23" title="techstartup-osc1.jpg"/>
          <p:cNvPicPr/>
          <p:nvPr/>
        </p:nvPicPr>
        <p:blipFill>
          <a:blip r:embed="rId2">
            <a:alphaModFix/>
          </a:blip>
          <a:stretch/>
        </p:blipFill>
        <p:spPr bwMode="auto">
          <a:xfrm>
            <a:off x="0" y="0"/>
            <a:ext cx="9144000" cy="5143500"/>
          </a:xfrm>
          <a:prstGeom prst="rect">
            <a:avLst/>
          </a:prstGeom>
          <a:noFill/>
          <a:ln w="9525" cap="flat" cmpd="sng">
            <a:solidFill>
              <a:srgbClr val="FFFFFF"/>
            </a:solidFill>
            <a:prstDash val="solid"/>
            <a:round/>
            <a:headEnd type="none" w="sm" len="sm"/>
            <a:tailEnd type="none" w="sm" len="sm"/>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matchingName="Blank slide" type="blank" userDrawn="1">
  <p:cSld name="BLANK">
    <p:spTree>
      <p:nvGrpSpPr>
        <p:cNvPr id="1" name=""/>
        <p:cNvGrpSpPr/>
        <p:nvPr/>
      </p:nvGrpSpPr>
      <p:grpSpPr bwMode="auto">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matchingName="Title only" userDrawn="1">
  <p:cSld name="CUSTOM_2_1">
    <p:spTree>
      <p:nvGrpSpPr>
        <p:cNvPr id="1" name=""/>
        <p:cNvGrpSpPr/>
        <p:nvPr/>
      </p:nvGrpSpPr>
      <p:grpSpPr bwMode="auto">
        <a:xfrm>
          <a:off x="0" y="0"/>
          <a:ext cx="0" cy="0"/>
          <a:chOff x="0" y="0"/>
          <a:chExt cx="0" cy="0"/>
        </a:xfrm>
      </p:grpSpPr>
      <p:sp>
        <p:nvSpPr>
          <p:cNvPr id="2015672933" name="Google Shape;117;p26"/>
          <p:cNvSpPr/>
          <p:nvPr/>
        </p:nvSpPr>
        <p:spPr bwMode="auto">
          <a:xfrm>
            <a:off x="-75" y="-10275"/>
            <a:ext cx="9144000" cy="1180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defRPr/>
            </a:pPr>
            <a:endParaRPr>
              <a:latin typeface="Inter"/>
              <a:ea typeface="Inter"/>
              <a:cs typeface="Inter"/>
            </a:endParaRPr>
          </a:p>
        </p:txBody>
      </p:sp>
      <p:sp>
        <p:nvSpPr>
          <p:cNvPr id="1145370961" name="Google Shape;118;p26"/>
          <p:cNvSpPr txBox="1">
            <a:spLocks noGrp="1"/>
          </p:cNvSpPr>
          <p:nvPr>
            <p:ph type="title"/>
          </p:nvPr>
        </p:nvSpPr>
        <p:spPr bwMode="auto">
          <a:xfrm>
            <a:off x="713225" y="539500"/>
            <a:ext cx="7717500" cy="4824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200" b="1"/>
            </a:lvl1pPr>
            <a:lvl2pPr lvl="1" algn="ctr">
              <a:spcBef>
                <a:spcPts val="0"/>
              </a:spcBef>
              <a:spcAft>
                <a:spcPts val="0"/>
              </a:spcAft>
              <a:buSzPts val="2400"/>
              <a:buFont typeface="Inter"/>
              <a:buNone/>
              <a:defRPr sz="2400" b="1">
                <a:latin typeface="Inter"/>
                <a:ea typeface="Inter"/>
                <a:cs typeface="Inter"/>
              </a:defRPr>
            </a:lvl2pPr>
            <a:lvl3pPr lvl="2" algn="ctr">
              <a:spcBef>
                <a:spcPts val="0"/>
              </a:spcBef>
              <a:spcAft>
                <a:spcPts val="0"/>
              </a:spcAft>
              <a:buSzPts val="2400"/>
              <a:buFont typeface="Inter"/>
              <a:buNone/>
              <a:defRPr sz="2400" b="1">
                <a:latin typeface="Inter"/>
                <a:ea typeface="Inter"/>
                <a:cs typeface="Inter"/>
              </a:defRPr>
            </a:lvl3pPr>
            <a:lvl4pPr lvl="3" algn="ctr">
              <a:spcBef>
                <a:spcPts val="0"/>
              </a:spcBef>
              <a:spcAft>
                <a:spcPts val="0"/>
              </a:spcAft>
              <a:buSzPts val="2400"/>
              <a:buFont typeface="Inter"/>
              <a:buNone/>
              <a:defRPr sz="2400" b="1">
                <a:latin typeface="Inter"/>
                <a:ea typeface="Inter"/>
                <a:cs typeface="Inter"/>
              </a:defRPr>
            </a:lvl4pPr>
            <a:lvl5pPr lvl="4" algn="ctr">
              <a:spcBef>
                <a:spcPts val="0"/>
              </a:spcBef>
              <a:spcAft>
                <a:spcPts val="0"/>
              </a:spcAft>
              <a:buSzPts val="2400"/>
              <a:buFont typeface="Inter"/>
              <a:buNone/>
              <a:defRPr sz="2400" b="1">
                <a:latin typeface="Inter"/>
                <a:ea typeface="Inter"/>
                <a:cs typeface="Inter"/>
              </a:defRPr>
            </a:lvl5pPr>
            <a:lvl6pPr lvl="5" algn="ctr">
              <a:spcBef>
                <a:spcPts val="0"/>
              </a:spcBef>
              <a:spcAft>
                <a:spcPts val="0"/>
              </a:spcAft>
              <a:buSzPts val="2400"/>
              <a:buFont typeface="Inter"/>
              <a:buNone/>
              <a:defRPr sz="2400" b="1">
                <a:latin typeface="Inter"/>
                <a:ea typeface="Inter"/>
                <a:cs typeface="Inter"/>
              </a:defRPr>
            </a:lvl6pPr>
            <a:lvl7pPr lvl="6" algn="ctr">
              <a:spcBef>
                <a:spcPts val="0"/>
              </a:spcBef>
              <a:spcAft>
                <a:spcPts val="0"/>
              </a:spcAft>
              <a:buSzPts val="2400"/>
              <a:buFont typeface="Inter"/>
              <a:buNone/>
              <a:defRPr sz="2400" b="1">
                <a:latin typeface="Inter"/>
                <a:ea typeface="Inter"/>
                <a:cs typeface="Inter"/>
              </a:defRPr>
            </a:lvl7pPr>
            <a:lvl8pPr lvl="7" algn="ctr">
              <a:spcBef>
                <a:spcPts val="0"/>
              </a:spcBef>
              <a:spcAft>
                <a:spcPts val="0"/>
              </a:spcAft>
              <a:buSzPts val="2400"/>
              <a:buFont typeface="Inter"/>
              <a:buNone/>
              <a:defRPr sz="2400" b="1">
                <a:latin typeface="Inter"/>
                <a:ea typeface="Inter"/>
                <a:cs typeface="Inter"/>
              </a:defRPr>
            </a:lvl8pPr>
            <a:lvl9pPr lvl="8" algn="ctr">
              <a:spcBef>
                <a:spcPts val="0"/>
              </a:spcBef>
              <a:spcAft>
                <a:spcPts val="0"/>
              </a:spcAft>
              <a:buSzPts val="2400"/>
              <a:buFont typeface="Inter"/>
              <a:buNone/>
              <a:defRPr sz="2400" b="1">
                <a:latin typeface="Inter"/>
                <a:ea typeface="Inter"/>
                <a:cs typeface="Inter"/>
              </a:defRPr>
            </a:lvl9pPr>
          </a:lstStyle>
          <a:p>
            <a:pPr>
              <a:defRPr/>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matchingName="Title and two columns" userDrawn="1">
  <p:cSld name="CUSTOM_2_1_1">
    <p:spTree>
      <p:nvGrpSpPr>
        <p:cNvPr id="1" name=""/>
        <p:cNvGrpSpPr/>
        <p:nvPr/>
      </p:nvGrpSpPr>
      <p:grpSpPr bwMode="auto">
        <a:xfrm>
          <a:off x="0" y="0"/>
          <a:ext cx="0" cy="0"/>
          <a:chOff x="0" y="0"/>
          <a:chExt cx="0" cy="0"/>
        </a:xfrm>
      </p:grpSpPr>
      <p:sp>
        <p:nvSpPr>
          <p:cNvPr id="570932059" name="Google Shape;120;p27"/>
          <p:cNvSpPr/>
          <p:nvPr/>
        </p:nvSpPr>
        <p:spPr bwMode="auto">
          <a:xfrm>
            <a:off x="-75" y="-10275"/>
            <a:ext cx="9144000" cy="1180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defRPr/>
            </a:pPr>
            <a:endParaRPr>
              <a:latin typeface="Inter"/>
              <a:ea typeface="Inter"/>
              <a:cs typeface="Inter"/>
            </a:endParaRPr>
          </a:p>
        </p:txBody>
      </p:sp>
      <p:sp>
        <p:nvSpPr>
          <p:cNvPr id="1033903364" name="Google Shape;121;p27"/>
          <p:cNvSpPr txBox="1">
            <a:spLocks noGrp="1"/>
          </p:cNvSpPr>
          <p:nvPr>
            <p:ph type="title"/>
          </p:nvPr>
        </p:nvSpPr>
        <p:spPr bwMode="auto">
          <a:xfrm>
            <a:off x="728527" y="539500"/>
            <a:ext cx="3347699" cy="4824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200" b="1">
                <a:latin typeface="Inter"/>
                <a:ea typeface="Inter"/>
                <a:cs typeface="Inter"/>
              </a:defRPr>
            </a:lvl1pPr>
            <a:lvl2pPr lvl="1" algn="ctr">
              <a:spcBef>
                <a:spcPts val="0"/>
              </a:spcBef>
              <a:spcAft>
                <a:spcPts val="0"/>
              </a:spcAft>
              <a:buSzPts val="2400"/>
              <a:buFont typeface="Inter"/>
              <a:buNone/>
              <a:defRPr sz="2400" b="1">
                <a:latin typeface="Inter"/>
                <a:ea typeface="Inter"/>
                <a:cs typeface="Inter"/>
              </a:defRPr>
            </a:lvl2pPr>
            <a:lvl3pPr lvl="2" algn="ctr">
              <a:spcBef>
                <a:spcPts val="0"/>
              </a:spcBef>
              <a:spcAft>
                <a:spcPts val="0"/>
              </a:spcAft>
              <a:buSzPts val="2400"/>
              <a:buFont typeface="Inter"/>
              <a:buNone/>
              <a:defRPr sz="2400" b="1">
                <a:latin typeface="Inter"/>
                <a:ea typeface="Inter"/>
                <a:cs typeface="Inter"/>
              </a:defRPr>
            </a:lvl3pPr>
            <a:lvl4pPr lvl="3" algn="ctr">
              <a:spcBef>
                <a:spcPts val="0"/>
              </a:spcBef>
              <a:spcAft>
                <a:spcPts val="0"/>
              </a:spcAft>
              <a:buSzPts val="2400"/>
              <a:buFont typeface="Inter"/>
              <a:buNone/>
              <a:defRPr sz="2400" b="1">
                <a:latin typeface="Inter"/>
                <a:ea typeface="Inter"/>
                <a:cs typeface="Inter"/>
              </a:defRPr>
            </a:lvl4pPr>
            <a:lvl5pPr lvl="4" algn="ctr">
              <a:spcBef>
                <a:spcPts val="0"/>
              </a:spcBef>
              <a:spcAft>
                <a:spcPts val="0"/>
              </a:spcAft>
              <a:buSzPts val="2400"/>
              <a:buFont typeface="Inter"/>
              <a:buNone/>
              <a:defRPr sz="2400" b="1">
                <a:latin typeface="Inter"/>
                <a:ea typeface="Inter"/>
                <a:cs typeface="Inter"/>
              </a:defRPr>
            </a:lvl5pPr>
            <a:lvl6pPr lvl="5" algn="ctr">
              <a:spcBef>
                <a:spcPts val="0"/>
              </a:spcBef>
              <a:spcAft>
                <a:spcPts val="0"/>
              </a:spcAft>
              <a:buSzPts val="2400"/>
              <a:buFont typeface="Inter"/>
              <a:buNone/>
              <a:defRPr sz="2400" b="1">
                <a:latin typeface="Inter"/>
                <a:ea typeface="Inter"/>
                <a:cs typeface="Inter"/>
              </a:defRPr>
            </a:lvl6pPr>
            <a:lvl7pPr lvl="6" algn="ctr">
              <a:spcBef>
                <a:spcPts val="0"/>
              </a:spcBef>
              <a:spcAft>
                <a:spcPts val="0"/>
              </a:spcAft>
              <a:buSzPts val="2400"/>
              <a:buFont typeface="Inter"/>
              <a:buNone/>
              <a:defRPr sz="2400" b="1">
                <a:latin typeface="Inter"/>
                <a:ea typeface="Inter"/>
                <a:cs typeface="Inter"/>
              </a:defRPr>
            </a:lvl7pPr>
            <a:lvl8pPr lvl="7" algn="ctr">
              <a:spcBef>
                <a:spcPts val="0"/>
              </a:spcBef>
              <a:spcAft>
                <a:spcPts val="0"/>
              </a:spcAft>
              <a:buSzPts val="2400"/>
              <a:buFont typeface="Inter"/>
              <a:buNone/>
              <a:defRPr sz="2400" b="1">
                <a:latin typeface="Inter"/>
                <a:ea typeface="Inter"/>
                <a:cs typeface="Inter"/>
              </a:defRPr>
            </a:lvl8pPr>
            <a:lvl9pPr lvl="8" algn="ctr">
              <a:spcBef>
                <a:spcPts val="0"/>
              </a:spcBef>
              <a:spcAft>
                <a:spcPts val="0"/>
              </a:spcAft>
              <a:buSzPts val="2400"/>
              <a:buFont typeface="Inter"/>
              <a:buNone/>
              <a:defRPr sz="2400" b="1">
                <a:latin typeface="Inter"/>
                <a:ea typeface="Inter"/>
                <a:cs typeface="Inter"/>
              </a:defRPr>
            </a:lvl9pPr>
          </a:lstStyle>
          <a:p>
            <a:pPr>
              <a:defRPr/>
            </a:pPr>
            <a:endParaRPr/>
          </a:p>
        </p:txBody>
      </p:sp>
      <p:sp>
        <p:nvSpPr>
          <p:cNvPr id="221503490" name="Google Shape;122;p27"/>
          <p:cNvSpPr txBox="1">
            <a:spLocks noGrp="1"/>
          </p:cNvSpPr>
          <p:nvPr>
            <p:ph type="title" idx="2"/>
          </p:nvPr>
        </p:nvSpPr>
        <p:spPr bwMode="auto">
          <a:xfrm>
            <a:off x="4977550" y="539500"/>
            <a:ext cx="3458400" cy="4824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200" b="1">
                <a:latin typeface="Inter"/>
                <a:ea typeface="Inter"/>
                <a:cs typeface="Inter"/>
              </a:defRPr>
            </a:lvl1pPr>
            <a:lvl2pPr lvl="1" algn="ctr">
              <a:spcBef>
                <a:spcPts val="0"/>
              </a:spcBef>
              <a:spcAft>
                <a:spcPts val="0"/>
              </a:spcAft>
              <a:buSzPts val="2400"/>
              <a:buFont typeface="Inter"/>
              <a:buNone/>
              <a:defRPr sz="2400" b="1">
                <a:latin typeface="Inter"/>
                <a:ea typeface="Inter"/>
                <a:cs typeface="Inter"/>
              </a:defRPr>
            </a:lvl2pPr>
            <a:lvl3pPr lvl="2" algn="ctr">
              <a:spcBef>
                <a:spcPts val="0"/>
              </a:spcBef>
              <a:spcAft>
                <a:spcPts val="0"/>
              </a:spcAft>
              <a:buSzPts val="2400"/>
              <a:buFont typeface="Inter"/>
              <a:buNone/>
              <a:defRPr sz="2400" b="1">
                <a:latin typeface="Inter"/>
                <a:ea typeface="Inter"/>
                <a:cs typeface="Inter"/>
              </a:defRPr>
            </a:lvl3pPr>
            <a:lvl4pPr lvl="3" algn="ctr">
              <a:spcBef>
                <a:spcPts val="0"/>
              </a:spcBef>
              <a:spcAft>
                <a:spcPts val="0"/>
              </a:spcAft>
              <a:buSzPts val="2400"/>
              <a:buFont typeface="Inter"/>
              <a:buNone/>
              <a:defRPr sz="2400" b="1">
                <a:latin typeface="Inter"/>
                <a:ea typeface="Inter"/>
                <a:cs typeface="Inter"/>
              </a:defRPr>
            </a:lvl4pPr>
            <a:lvl5pPr lvl="4" algn="ctr">
              <a:spcBef>
                <a:spcPts val="0"/>
              </a:spcBef>
              <a:spcAft>
                <a:spcPts val="0"/>
              </a:spcAft>
              <a:buSzPts val="2400"/>
              <a:buFont typeface="Inter"/>
              <a:buNone/>
              <a:defRPr sz="2400" b="1">
                <a:latin typeface="Inter"/>
                <a:ea typeface="Inter"/>
                <a:cs typeface="Inter"/>
              </a:defRPr>
            </a:lvl5pPr>
            <a:lvl6pPr lvl="5" algn="ctr">
              <a:spcBef>
                <a:spcPts val="0"/>
              </a:spcBef>
              <a:spcAft>
                <a:spcPts val="0"/>
              </a:spcAft>
              <a:buSzPts val="2400"/>
              <a:buFont typeface="Inter"/>
              <a:buNone/>
              <a:defRPr sz="2400" b="1">
                <a:latin typeface="Inter"/>
                <a:ea typeface="Inter"/>
                <a:cs typeface="Inter"/>
              </a:defRPr>
            </a:lvl6pPr>
            <a:lvl7pPr lvl="6" algn="ctr">
              <a:spcBef>
                <a:spcPts val="0"/>
              </a:spcBef>
              <a:spcAft>
                <a:spcPts val="0"/>
              </a:spcAft>
              <a:buSzPts val="2400"/>
              <a:buFont typeface="Inter"/>
              <a:buNone/>
              <a:defRPr sz="2400" b="1">
                <a:latin typeface="Inter"/>
                <a:ea typeface="Inter"/>
                <a:cs typeface="Inter"/>
              </a:defRPr>
            </a:lvl7pPr>
            <a:lvl8pPr lvl="7" algn="ctr">
              <a:spcBef>
                <a:spcPts val="0"/>
              </a:spcBef>
              <a:spcAft>
                <a:spcPts val="0"/>
              </a:spcAft>
              <a:buSzPts val="2400"/>
              <a:buFont typeface="Inter"/>
              <a:buNone/>
              <a:defRPr sz="2400" b="1">
                <a:latin typeface="Inter"/>
                <a:ea typeface="Inter"/>
                <a:cs typeface="Inter"/>
              </a:defRPr>
            </a:lvl8pPr>
            <a:lvl9pPr lvl="8" algn="ctr">
              <a:spcBef>
                <a:spcPts val="0"/>
              </a:spcBef>
              <a:spcAft>
                <a:spcPts val="0"/>
              </a:spcAft>
              <a:buSzPts val="2400"/>
              <a:buFont typeface="Inter"/>
              <a:buNone/>
              <a:defRPr sz="2400" b="1">
                <a:latin typeface="Inter"/>
                <a:ea typeface="Inter"/>
                <a:cs typeface="Inter"/>
              </a:defRPr>
            </a:lvl9pPr>
          </a:lstStyle>
          <a:p>
            <a:pPr>
              <a:defRPr/>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matchingName="Title and body" type="tx" userDrawn="1">
  <p:cSld name="TITLE_AND_BODY">
    <p:spTree>
      <p:nvGrpSpPr>
        <p:cNvPr id="1" name=""/>
        <p:cNvGrpSpPr/>
        <p:nvPr/>
      </p:nvGrpSpPr>
      <p:grpSpPr bwMode="auto">
        <a:xfrm>
          <a:off x="0" y="0"/>
          <a:ext cx="0" cy="0"/>
          <a:chOff x="0" y="0"/>
          <a:chExt cx="0" cy="0"/>
        </a:xfrm>
      </p:grpSpPr>
      <p:pic>
        <p:nvPicPr>
          <p:cNvPr id="1134990852" name="Google Shape;17;p4" title="techstartup-osc1.jpg"/>
          <p:cNvPicPr/>
          <p:nvPr/>
        </p:nvPicPr>
        <p:blipFill>
          <a:blip r:embed="rId2">
            <a:alphaModFix/>
          </a:blip>
          <a:stretch/>
        </p:blipFill>
        <p:spPr bwMode="auto">
          <a:xfrm>
            <a:off x="0" y="0"/>
            <a:ext cx="9144000" cy="5143500"/>
          </a:xfrm>
          <a:prstGeom prst="rect">
            <a:avLst/>
          </a:prstGeom>
          <a:noFill/>
          <a:ln w="9525" cap="flat" cmpd="sng">
            <a:solidFill>
              <a:srgbClr val="FFFFFF"/>
            </a:solidFill>
            <a:prstDash val="solid"/>
            <a:round/>
            <a:headEnd type="none" w="sm" len="sm"/>
            <a:tailEnd type="none" w="sm" len="sm"/>
          </a:ln>
        </p:spPr>
      </p:pic>
      <p:sp>
        <p:nvSpPr>
          <p:cNvPr id="610223081" name="Google Shape;18;p4"/>
          <p:cNvSpPr txBox="1">
            <a:spLocks noGrp="1"/>
          </p:cNvSpPr>
          <p:nvPr>
            <p:ph type="title"/>
          </p:nvPr>
        </p:nvSpPr>
        <p:spPr bwMode="auto">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pPr>
              <a:defRPr/>
            </a:pPr>
            <a:endParaRPr/>
          </a:p>
        </p:txBody>
      </p:sp>
      <p:sp>
        <p:nvSpPr>
          <p:cNvPr id="1729850770" name="Google Shape;19;p4"/>
          <p:cNvSpPr txBox="1">
            <a:spLocks noGrp="1"/>
          </p:cNvSpPr>
          <p:nvPr>
            <p:ph type="body" idx="1"/>
          </p:nvPr>
        </p:nvSpPr>
        <p:spPr bwMode="auto">
          <a:xfrm>
            <a:off x="720000" y="1215752"/>
            <a:ext cx="77040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Font typeface="Nunito Light"/>
              <a:buChar char="●"/>
              <a:defRPr/>
            </a:lvl1pPr>
            <a:lvl2pPr marL="914400" lvl="1" indent="-304800">
              <a:lnSpc>
                <a:spcPct val="100000"/>
              </a:lnSpc>
              <a:spcBef>
                <a:spcPts val="0"/>
              </a:spcBef>
              <a:spcAft>
                <a:spcPts val="0"/>
              </a:spcAft>
              <a:buSzPts val="1200"/>
              <a:buFont typeface="Nunito Light"/>
              <a:buChar char="○"/>
              <a:defRPr/>
            </a:lvl2pPr>
            <a:lvl3pPr marL="1371600" lvl="2" indent="-304800">
              <a:lnSpc>
                <a:spcPct val="100000"/>
              </a:lnSpc>
              <a:spcBef>
                <a:spcPts val="0"/>
              </a:spcBef>
              <a:spcAft>
                <a:spcPts val="0"/>
              </a:spcAft>
              <a:buSzPts val="1200"/>
              <a:buFont typeface="Nunito Light"/>
              <a:buChar char="■"/>
              <a:defRPr/>
            </a:lvl3pPr>
            <a:lvl4pPr marL="1828800" lvl="3" indent="-304800">
              <a:lnSpc>
                <a:spcPct val="100000"/>
              </a:lnSpc>
              <a:spcBef>
                <a:spcPts val="0"/>
              </a:spcBef>
              <a:spcAft>
                <a:spcPts val="0"/>
              </a:spcAft>
              <a:buSzPts val="1200"/>
              <a:buFont typeface="Nunito Light"/>
              <a:buChar char="●"/>
              <a:defRPr/>
            </a:lvl4pPr>
            <a:lvl5pPr marL="2286000" lvl="4" indent="-304800">
              <a:lnSpc>
                <a:spcPct val="100000"/>
              </a:lnSpc>
              <a:spcBef>
                <a:spcPts val="0"/>
              </a:spcBef>
              <a:spcAft>
                <a:spcPts val="0"/>
              </a:spcAft>
              <a:buSzPts val="1200"/>
              <a:buFont typeface="Nunito Light"/>
              <a:buChar char="○"/>
              <a:defRPr/>
            </a:lvl5pPr>
            <a:lvl6pPr marL="2743200" lvl="5" indent="-304800">
              <a:lnSpc>
                <a:spcPct val="100000"/>
              </a:lnSpc>
              <a:spcBef>
                <a:spcPts val="0"/>
              </a:spcBef>
              <a:spcAft>
                <a:spcPts val="0"/>
              </a:spcAft>
              <a:buSzPts val="1200"/>
              <a:buFont typeface="Nunito Light"/>
              <a:buChar char="■"/>
              <a:defRPr/>
            </a:lvl6pPr>
            <a:lvl7pPr marL="3200400" lvl="6" indent="-304800">
              <a:lnSpc>
                <a:spcPct val="100000"/>
              </a:lnSpc>
              <a:spcBef>
                <a:spcPts val="0"/>
              </a:spcBef>
              <a:spcAft>
                <a:spcPts val="0"/>
              </a:spcAft>
              <a:buSzPts val="1200"/>
              <a:buFont typeface="Nunito Light"/>
              <a:buChar char="●"/>
              <a:defRPr/>
            </a:lvl7pPr>
            <a:lvl8pPr marL="3657600" lvl="7" indent="-304800">
              <a:lnSpc>
                <a:spcPct val="100000"/>
              </a:lnSpc>
              <a:spcBef>
                <a:spcPts val="0"/>
              </a:spcBef>
              <a:spcAft>
                <a:spcPts val="0"/>
              </a:spcAft>
              <a:buSzPts val="1200"/>
              <a:buFont typeface="Nunito Light"/>
              <a:buChar char="○"/>
              <a:defRPr/>
            </a:lvl8pPr>
            <a:lvl9pPr marL="4114800" lvl="8" indent="-304800">
              <a:lnSpc>
                <a:spcPct val="100000"/>
              </a:lnSpc>
              <a:spcBef>
                <a:spcPts val="0"/>
              </a:spcBef>
              <a:spcAft>
                <a:spcPts val="0"/>
              </a:spcAft>
              <a:buSzPts val="1200"/>
              <a:buFont typeface="Nunito Light"/>
              <a:buChar char="■"/>
              <a:defRPr/>
            </a:lvl9pPr>
          </a:lstStyle>
          <a:p>
            <a:pPr>
              <a:defRPr/>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matchingName="Title and two columns" type="twoColTx" userDrawn="1">
  <p:cSld name="TITLE_AND_TWO_COLUMNS">
    <p:spTree>
      <p:nvGrpSpPr>
        <p:cNvPr id="1" name=""/>
        <p:cNvGrpSpPr/>
        <p:nvPr/>
      </p:nvGrpSpPr>
      <p:grpSpPr bwMode="auto">
        <a:xfrm>
          <a:off x="0" y="0"/>
          <a:ext cx="0" cy="0"/>
          <a:chOff x="0" y="0"/>
          <a:chExt cx="0" cy="0"/>
        </a:xfrm>
      </p:grpSpPr>
      <p:pic>
        <p:nvPicPr>
          <p:cNvPr id="657272724" name="Google Shape;21;p5" title="techstartup-osc4.jpg"/>
          <p:cNvPicPr/>
          <p:nvPr/>
        </p:nvPicPr>
        <p:blipFill>
          <a:blip r:embed="rId2">
            <a:alphaModFix/>
          </a:blip>
          <a:srcRect/>
          <a:stretch/>
        </p:blipFill>
        <p:spPr bwMode="auto">
          <a:xfrm>
            <a:off x="0" y="0"/>
            <a:ext cx="9144000" cy="5143500"/>
          </a:xfrm>
          <a:prstGeom prst="rect">
            <a:avLst/>
          </a:prstGeom>
          <a:noFill/>
          <a:ln w="9525" cap="flat" cmpd="sng">
            <a:solidFill>
              <a:srgbClr val="FFFFFF"/>
            </a:solidFill>
            <a:prstDash val="solid"/>
            <a:round/>
            <a:headEnd type="none" w="sm" len="sm"/>
            <a:tailEnd type="none" w="sm" len="sm"/>
          </a:ln>
        </p:spPr>
      </p:pic>
      <p:sp>
        <p:nvSpPr>
          <p:cNvPr id="1955401458" name="Google Shape;22;p5"/>
          <p:cNvSpPr txBox="1">
            <a:spLocks noGrp="1"/>
          </p:cNvSpPr>
          <p:nvPr>
            <p:ph type="title"/>
          </p:nvPr>
        </p:nvSpPr>
        <p:spPr bwMode="auto">
          <a:xfrm>
            <a:off x="720000" y="3644300"/>
            <a:ext cx="2955300" cy="959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b="0">
                <a:latin typeface="Syne SemiBold"/>
                <a:ea typeface="Syne SemiBold"/>
                <a:cs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pPr>
              <a:defRPr/>
            </a:pPr>
            <a:endParaRPr/>
          </a:p>
        </p:txBody>
      </p:sp>
      <p:sp>
        <p:nvSpPr>
          <p:cNvPr id="455136505" name="Google Shape;23;p5"/>
          <p:cNvSpPr txBox="1">
            <a:spLocks noGrp="1"/>
          </p:cNvSpPr>
          <p:nvPr>
            <p:ph type="subTitle" idx="1"/>
          </p:nvPr>
        </p:nvSpPr>
        <p:spPr bwMode="auto">
          <a:xfrm>
            <a:off x="4592700" y="3268312"/>
            <a:ext cx="3838199" cy="122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pPr>
              <a:defRPr/>
            </a:pPr>
            <a:endParaRPr/>
          </a:p>
        </p:txBody>
      </p:sp>
      <p:sp>
        <p:nvSpPr>
          <p:cNvPr id="339364607" name="Google Shape;24;p5"/>
          <p:cNvSpPr txBox="1">
            <a:spLocks noGrp="1"/>
          </p:cNvSpPr>
          <p:nvPr>
            <p:ph type="subTitle" idx="2"/>
          </p:nvPr>
        </p:nvSpPr>
        <p:spPr bwMode="auto">
          <a:xfrm>
            <a:off x="4589325" y="1219088"/>
            <a:ext cx="3838199" cy="122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pPr>
              <a:defRPr/>
            </a:pPr>
            <a:endParaRPr/>
          </a:p>
        </p:txBody>
      </p:sp>
      <p:sp>
        <p:nvSpPr>
          <p:cNvPr id="518734098" name="Google Shape;25;p5"/>
          <p:cNvSpPr txBox="1">
            <a:spLocks noGrp="1"/>
          </p:cNvSpPr>
          <p:nvPr>
            <p:ph type="subTitle" idx="3"/>
          </p:nvPr>
        </p:nvSpPr>
        <p:spPr bwMode="auto">
          <a:xfrm>
            <a:off x="4589325" y="646388"/>
            <a:ext cx="3838199" cy="572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600">
                <a:solidFill>
                  <a:schemeClr val="dk1"/>
                </a:solidFill>
                <a:latin typeface="Syne Medium"/>
                <a:ea typeface="Syne Medium"/>
                <a:cs typeface="Syne Medium"/>
              </a:defRPr>
            </a:lvl1pPr>
            <a:lvl2pPr lvl="1" algn="ctr">
              <a:lnSpc>
                <a:spcPct val="100000"/>
              </a:lnSpc>
              <a:spcBef>
                <a:spcPts val="0"/>
              </a:spcBef>
              <a:spcAft>
                <a:spcPts val="0"/>
              </a:spcAft>
              <a:buSzPts val="2400"/>
              <a:buFont typeface="Raleway"/>
              <a:buNone/>
              <a:defRPr sz="2400" b="1">
                <a:latin typeface="Raleway"/>
                <a:ea typeface="Raleway"/>
                <a:cs typeface="Raleway"/>
              </a:defRPr>
            </a:lvl2pPr>
            <a:lvl3pPr lvl="2" algn="ctr">
              <a:lnSpc>
                <a:spcPct val="100000"/>
              </a:lnSpc>
              <a:spcBef>
                <a:spcPts val="0"/>
              </a:spcBef>
              <a:spcAft>
                <a:spcPts val="0"/>
              </a:spcAft>
              <a:buSzPts val="2400"/>
              <a:buFont typeface="Raleway"/>
              <a:buNone/>
              <a:defRPr sz="2400" b="1">
                <a:latin typeface="Raleway"/>
                <a:ea typeface="Raleway"/>
                <a:cs typeface="Raleway"/>
              </a:defRPr>
            </a:lvl3pPr>
            <a:lvl4pPr lvl="3" algn="ctr">
              <a:lnSpc>
                <a:spcPct val="100000"/>
              </a:lnSpc>
              <a:spcBef>
                <a:spcPts val="0"/>
              </a:spcBef>
              <a:spcAft>
                <a:spcPts val="0"/>
              </a:spcAft>
              <a:buSzPts val="2400"/>
              <a:buFont typeface="Raleway"/>
              <a:buNone/>
              <a:defRPr sz="2400" b="1">
                <a:latin typeface="Raleway"/>
                <a:ea typeface="Raleway"/>
                <a:cs typeface="Raleway"/>
              </a:defRPr>
            </a:lvl4pPr>
            <a:lvl5pPr lvl="4" algn="ctr">
              <a:lnSpc>
                <a:spcPct val="100000"/>
              </a:lnSpc>
              <a:spcBef>
                <a:spcPts val="0"/>
              </a:spcBef>
              <a:spcAft>
                <a:spcPts val="0"/>
              </a:spcAft>
              <a:buSzPts val="2400"/>
              <a:buFont typeface="Raleway"/>
              <a:buNone/>
              <a:defRPr sz="2400" b="1">
                <a:latin typeface="Raleway"/>
                <a:ea typeface="Raleway"/>
                <a:cs typeface="Raleway"/>
              </a:defRPr>
            </a:lvl5pPr>
            <a:lvl6pPr lvl="5" algn="ctr">
              <a:lnSpc>
                <a:spcPct val="100000"/>
              </a:lnSpc>
              <a:spcBef>
                <a:spcPts val="0"/>
              </a:spcBef>
              <a:spcAft>
                <a:spcPts val="0"/>
              </a:spcAft>
              <a:buSzPts val="2400"/>
              <a:buFont typeface="Raleway"/>
              <a:buNone/>
              <a:defRPr sz="2400" b="1">
                <a:latin typeface="Raleway"/>
                <a:ea typeface="Raleway"/>
                <a:cs typeface="Raleway"/>
              </a:defRPr>
            </a:lvl6pPr>
            <a:lvl7pPr lvl="6" algn="ctr">
              <a:lnSpc>
                <a:spcPct val="100000"/>
              </a:lnSpc>
              <a:spcBef>
                <a:spcPts val="0"/>
              </a:spcBef>
              <a:spcAft>
                <a:spcPts val="0"/>
              </a:spcAft>
              <a:buSzPts val="2400"/>
              <a:buFont typeface="Raleway"/>
              <a:buNone/>
              <a:defRPr sz="2400" b="1">
                <a:latin typeface="Raleway"/>
                <a:ea typeface="Raleway"/>
                <a:cs typeface="Raleway"/>
              </a:defRPr>
            </a:lvl7pPr>
            <a:lvl8pPr lvl="7" algn="ctr">
              <a:lnSpc>
                <a:spcPct val="100000"/>
              </a:lnSpc>
              <a:spcBef>
                <a:spcPts val="0"/>
              </a:spcBef>
              <a:spcAft>
                <a:spcPts val="0"/>
              </a:spcAft>
              <a:buSzPts val="2400"/>
              <a:buFont typeface="Raleway"/>
              <a:buNone/>
              <a:defRPr sz="2400" b="1">
                <a:latin typeface="Raleway"/>
                <a:ea typeface="Raleway"/>
                <a:cs typeface="Raleway"/>
              </a:defRPr>
            </a:lvl8pPr>
            <a:lvl9pPr lvl="8" algn="ctr">
              <a:lnSpc>
                <a:spcPct val="100000"/>
              </a:lnSpc>
              <a:spcBef>
                <a:spcPts val="0"/>
              </a:spcBef>
              <a:spcAft>
                <a:spcPts val="0"/>
              </a:spcAft>
              <a:buSzPts val="2400"/>
              <a:buFont typeface="Raleway"/>
              <a:buNone/>
              <a:defRPr sz="2400" b="1">
                <a:latin typeface="Raleway"/>
                <a:ea typeface="Raleway"/>
                <a:cs typeface="Raleway"/>
              </a:defRPr>
            </a:lvl9pPr>
          </a:lstStyle>
          <a:p>
            <a:pPr>
              <a:defRPr/>
            </a:pPr>
            <a:endParaRPr/>
          </a:p>
        </p:txBody>
      </p:sp>
      <p:sp>
        <p:nvSpPr>
          <p:cNvPr id="1786209484" name="Google Shape;26;p5"/>
          <p:cNvSpPr txBox="1">
            <a:spLocks noGrp="1"/>
          </p:cNvSpPr>
          <p:nvPr>
            <p:ph type="subTitle" idx="4"/>
          </p:nvPr>
        </p:nvSpPr>
        <p:spPr bwMode="auto">
          <a:xfrm>
            <a:off x="4592700" y="2695612"/>
            <a:ext cx="3838199" cy="572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600">
                <a:solidFill>
                  <a:schemeClr val="dk1"/>
                </a:solidFill>
                <a:latin typeface="Syne Medium"/>
                <a:ea typeface="Syne Medium"/>
                <a:cs typeface="Syne Medium"/>
              </a:defRPr>
            </a:lvl1pPr>
            <a:lvl2pPr lvl="1" algn="ctr">
              <a:lnSpc>
                <a:spcPct val="100000"/>
              </a:lnSpc>
              <a:spcBef>
                <a:spcPts val="0"/>
              </a:spcBef>
              <a:spcAft>
                <a:spcPts val="0"/>
              </a:spcAft>
              <a:buSzPts val="2400"/>
              <a:buFont typeface="Raleway"/>
              <a:buNone/>
              <a:defRPr sz="2400" b="1">
                <a:latin typeface="Raleway"/>
                <a:ea typeface="Raleway"/>
                <a:cs typeface="Raleway"/>
              </a:defRPr>
            </a:lvl2pPr>
            <a:lvl3pPr lvl="2" algn="ctr">
              <a:lnSpc>
                <a:spcPct val="100000"/>
              </a:lnSpc>
              <a:spcBef>
                <a:spcPts val="0"/>
              </a:spcBef>
              <a:spcAft>
                <a:spcPts val="0"/>
              </a:spcAft>
              <a:buSzPts val="2400"/>
              <a:buFont typeface="Raleway"/>
              <a:buNone/>
              <a:defRPr sz="2400" b="1">
                <a:latin typeface="Raleway"/>
                <a:ea typeface="Raleway"/>
                <a:cs typeface="Raleway"/>
              </a:defRPr>
            </a:lvl3pPr>
            <a:lvl4pPr lvl="3" algn="ctr">
              <a:lnSpc>
                <a:spcPct val="100000"/>
              </a:lnSpc>
              <a:spcBef>
                <a:spcPts val="0"/>
              </a:spcBef>
              <a:spcAft>
                <a:spcPts val="0"/>
              </a:spcAft>
              <a:buSzPts val="2400"/>
              <a:buFont typeface="Raleway"/>
              <a:buNone/>
              <a:defRPr sz="2400" b="1">
                <a:latin typeface="Raleway"/>
                <a:ea typeface="Raleway"/>
                <a:cs typeface="Raleway"/>
              </a:defRPr>
            </a:lvl4pPr>
            <a:lvl5pPr lvl="4" algn="ctr">
              <a:lnSpc>
                <a:spcPct val="100000"/>
              </a:lnSpc>
              <a:spcBef>
                <a:spcPts val="0"/>
              </a:spcBef>
              <a:spcAft>
                <a:spcPts val="0"/>
              </a:spcAft>
              <a:buSzPts val="2400"/>
              <a:buFont typeface="Raleway"/>
              <a:buNone/>
              <a:defRPr sz="2400" b="1">
                <a:latin typeface="Raleway"/>
                <a:ea typeface="Raleway"/>
                <a:cs typeface="Raleway"/>
              </a:defRPr>
            </a:lvl5pPr>
            <a:lvl6pPr lvl="5" algn="ctr">
              <a:lnSpc>
                <a:spcPct val="100000"/>
              </a:lnSpc>
              <a:spcBef>
                <a:spcPts val="0"/>
              </a:spcBef>
              <a:spcAft>
                <a:spcPts val="0"/>
              </a:spcAft>
              <a:buSzPts val="2400"/>
              <a:buFont typeface="Raleway"/>
              <a:buNone/>
              <a:defRPr sz="2400" b="1">
                <a:latin typeface="Raleway"/>
                <a:ea typeface="Raleway"/>
                <a:cs typeface="Raleway"/>
              </a:defRPr>
            </a:lvl6pPr>
            <a:lvl7pPr lvl="6" algn="ctr">
              <a:lnSpc>
                <a:spcPct val="100000"/>
              </a:lnSpc>
              <a:spcBef>
                <a:spcPts val="0"/>
              </a:spcBef>
              <a:spcAft>
                <a:spcPts val="0"/>
              </a:spcAft>
              <a:buSzPts val="2400"/>
              <a:buFont typeface="Raleway"/>
              <a:buNone/>
              <a:defRPr sz="2400" b="1">
                <a:latin typeface="Raleway"/>
                <a:ea typeface="Raleway"/>
                <a:cs typeface="Raleway"/>
              </a:defRPr>
            </a:lvl7pPr>
            <a:lvl8pPr lvl="7" algn="ctr">
              <a:lnSpc>
                <a:spcPct val="100000"/>
              </a:lnSpc>
              <a:spcBef>
                <a:spcPts val="0"/>
              </a:spcBef>
              <a:spcAft>
                <a:spcPts val="0"/>
              </a:spcAft>
              <a:buSzPts val="2400"/>
              <a:buFont typeface="Raleway"/>
              <a:buNone/>
              <a:defRPr sz="2400" b="1">
                <a:latin typeface="Raleway"/>
                <a:ea typeface="Raleway"/>
                <a:cs typeface="Raleway"/>
              </a:defRPr>
            </a:lvl8pPr>
            <a:lvl9pPr lvl="8" algn="ctr">
              <a:lnSpc>
                <a:spcPct val="100000"/>
              </a:lnSpc>
              <a:spcBef>
                <a:spcPts val="0"/>
              </a:spcBef>
              <a:spcAft>
                <a:spcPts val="0"/>
              </a:spcAft>
              <a:buSzPts val="2400"/>
              <a:buFont typeface="Raleway"/>
              <a:buNone/>
              <a:defRPr sz="2400" b="1">
                <a:latin typeface="Raleway"/>
                <a:ea typeface="Raleway"/>
                <a:cs typeface="Raleway"/>
              </a:defRPr>
            </a:lvl9pPr>
          </a:lstStyle>
          <a:p>
            <a:pPr>
              <a:defRPr/>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matchingName="Title only" type="titleOnly" userDrawn="1">
  <p:cSld name="TITLE_ONLY">
    <p:spTree>
      <p:nvGrpSpPr>
        <p:cNvPr id="1" name=""/>
        <p:cNvGrpSpPr/>
        <p:nvPr/>
      </p:nvGrpSpPr>
      <p:grpSpPr bwMode="auto">
        <a:xfrm>
          <a:off x="0" y="0"/>
          <a:ext cx="0" cy="0"/>
          <a:chOff x="0" y="0"/>
          <a:chExt cx="0" cy="0"/>
        </a:xfrm>
      </p:grpSpPr>
      <p:pic>
        <p:nvPicPr>
          <p:cNvPr id="208139727" name="Google Shape;28;p6" title="techstartup-osc1.jpg"/>
          <p:cNvPicPr/>
          <p:nvPr/>
        </p:nvPicPr>
        <p:blipFill>
          <a:blip r:embed="rId2">
            <a:alphaModFix/>
          </a:blip>
          <a:stretch/>
        </p:blipFill>
        <p:spPr bwMode="auto">
          <a:xfrm>
            <a:off x="0" y="0"/>
            <a:ext cx="9144000" cy="5143500"/>
          </a:xfrm>
          <a:prstGeom prst="rect">
            <a:avLst/>
          </a:prstGeom>
          <a:noFill/>
          <a:ln w="9525" cap="flat" cmpd="sng">
            <a:solidFill>
              <a:srgbClr val="FFFFFF"/>
            </a:solidFill>
            <a:prstDash val="solid"/>
            <a:round/>
            <a:headEnd type="none" w="sm" len="sm"/>
            <a:tailEnd type="none" w="sm" len="sm"/>
          </a:ln>
        </p:spPr>
      </p:pic>
      <p:sp>
        <p:nvSpPr>
          <p:cNvPr id="47089140" name="Google Shape;29;p6"/>
          <p:cNvSpPr txBox="1">
            <a:spLocks noGrp="1"/>
          </p:cNvSpPr>
          <p:nvPr>
            <p:ph type="title"/>
          </p:nvPr>
        </p:nvSpPr>
        <p:spPr bwMode="auto">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pPr>
              <a:defRPr/>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matchingName="One column text" userDrawn="1">
  <p:cSld name="ONE_COLUMN_TEXT">
    <p:spTree>
      <p:nvGrpSpPr>
        <p:cNvPr id="1" name=""/>
        <p:cNvGrpSpPr/>
        <p:nvPr/>
      </p:nvGrpSpPr>
      <p:grpSpPr bwMode="auto">
        <a:xfrm>
          <a:off x="0" y="0"/>
          <a:ext cx="0" cy="0"/>
          <a:chOff x="0" y="0"/>
          <a:chExt cx="0" cy="0"/>
        </a:xfrm>
      </p:grpSpPr>
      <p:pic>
        <p:nvPicPr>
          <p:cNvPr id="614711578" name="Google Shape;31;p7" title="techstartup-osc3.jpg"/>
          <p:cNvPicPr/>
          <p:nvPr/>
        </p:nvPicPr>
        <p:blipFill>
          <a:blip r:embed="rId2">
            <a:alphaModFix/>
          </a:blip>
          <a:srcRect/>
          <a:stretch/>
        </p:blipFill>
        <p:spPr bwMode="auto">
          <a:xfrm>
            <a:off x="0" y="0"/>
            <a:ext cx="9144000" cy="5143500"/>
          </a:xfrm>
          <a:prstGeom prst="rect">
            <a:avLst/>
          </a:prstGeom>
          <a:noFill/>
          <a:ln w="9525" cap="flat" cmpd="sng">
            <a:solidFill>
              <a:srgbClr val="FFFFFF"/>
            </a:solidFill>
            <a:prstDash val="solid"/>
            <a:round/>
            <a:headEnd type="none" w="sm" len="sm"/>
            <a:tailEnd type="none" w="sm" len="sm"/>
          </a:ln>
        </p:spPr>
      </p:pic>
      <p:sp>
        <p:nvSpPr>
          <p:cNvPr id="2105182874" name="Google Shape;32;p7"/>
          <p:cNvSpPr txBox="1">
            <a:spLocks noGrp="1"/>
          </p:cNvSpPr>
          <p:nvPr>
            <p:ph type="subTitle" idx="1"/>
          </p:nvPr>
        </p:nvSpPr>
        <p:spPr bwMode="auto">
          <a:xfrm>
            <a:off x="4928799" y="1475100"/>
            <a:ext cx="3501900" cy="21933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pPr>
              <a:defRPr/>
            </a:pPr>
            <a:endParaRPr/>
          </a:p>
        </p:txBody>
      </p:sp>
      <p:sp>
        <p:nvSpPr>
          <p:cNvPr id="208579001" name="Google Shape;33;p7"/>
          <p:cNvSpPr txBox="1">
            <a:spLocks noGrp="1"/>
          </p:cNvSpPr>
          <p:nvPr>
            <p:ph type="title"/>
          </p:nvPr>
        </p:nvSpPr>
        <p:spPr bwMode="auto">
          <a:xfrm>
            <a:off x="811975" y="539488"/>
            <a:ext cx="42948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b="0">
                <a:latin typeface="Syne SemiBold"/>
                <a:ea typeface="Syne SemiBold"/>
                <a:cs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pPr>
              <a:defRPr/>
            </a:pPr>
            <a:endParaRPr/>
          </a:p>
        </p:txBody>
      </p:sp>
      <p:sp>
        <p:nvSpPr>
          <p:cNvPr id="2098473978" name="Google Shape;34;p7"/>
          <p:cNvSpPr>
            <a:spLocks noGrp="1"/>
          </p:cNvSpPr>
          <p:nvPr>
            <p:ph type="pic" idx="2"/>
          </p:nvPr>
        </p:nvSpPr>
        <p:spPr bwMode="auto">
          <a:xfrm>
            <a:off x="1" y="1476775"/>
            <a:ext cx="4294800" cy="36666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matchingName="Main point" userDrawn="1">
  <p:cSld name="MAIN_POINT">
    <p:spTree>
      <p:nvGrpSpPr>
        <p:cNvPr id="1" name=""/>
        <p:cNvGrpSpPr/>
        <p:nvPr/>
      </p:nvGrpSpPr>
      <p:grpSpPr bwMode="auto">
        <a:xfrm>
          <a:off x="0" y="0"/>
          <a:ext cx="0" cy="0"/>
          <a:chOff x="0" y="0"/>
          <a:chExt cx="0" cy="0"/>
        </a:xfrm>
      </p:grpSpPr>
      <p:pic>
        <p:nvPicPr>
          <p:cNvPr id="1982925680" name="Google Shape;36;p8" title="techstartup-osc.jpg"/>
          <p:cNvPicPr/>
          <p:nvPr/>
        </p:nvPicPr>
        <p:blipFill>
          <a:blip r:embed="rId2">
            <a:alphaModFix/>
          </a:blip>
          <a:srcRect t="31124" r="31123"/>
          <a:stretch/>
        </p:blipFill>
        <p:spPr bwMode="auto">
          <a:xfrm>
            <a:off x="0" y="0"/>
            <a:ext cx="9144000" cy="5143500"/>
          </a:xfrm>
          <a:prstGeom prst="rect">
            <a:avLst/>
          </a:prstGeom>
          <a:noFill/>
          <a:ln w="9525" cap="flat" cmpd="sng">
            <a:solidFill>
              <a:srgbClr val="FFFFFF"/>
            </a:solidFill>
            <a:prstDash val="solid"/>
            <a:round/>
            <a:headEnd type="none" w="sm" len="sm"/>
            <a:tailEnd type="none" w="sm" len="sm"/>
          </a:ln>
        </p:spPr>
      </p:pic>
      <p:sp>
        <p:nvSpPr>
          <p:cNvPr id="504349639" name="Google Shape;37;p8"/>
          <p:cNvSpPr txBox="1">
            <a:spLocks noGrp="1"/>
          </p:cNvSpPr>
          <p:nvPr>
            <p:ph type="title"/>
          </p:nvPr>
        </p:nvSpPr>
        <p:spPr bwMode="auto">
          <a:xfrm>
            <a:off x="2317950" y="1307099"/>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a:defRPr/>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matchingName="Section title and description" userDrawn="1">
  <p:cSld name="SECTION_TITLE_AND_DESCRIPTION">
    <p:spTree>
      <p:nvGrpSpPr>
        <p:cNvPr id="1" name=""/>
        <p:cNvGrpSpPr/>
        <p:nvPr/>
      </p:nvGrpSpPr>
      <p:grpSpPr bwMode="auto">
        <a:xfrm>
          <a:off x="0" y="0"/>
          <a:ext cx="0" cy="0"/>
          <a:chOff x="0" y="0"/>
          <a:chExt cx="0" cy="0"/>
        </a:xfrm>
      </p:grpSpPr>
      <p:pic>
        <p:nvPicPr>
          <p:cNvPr id="1711389570" name="Google Shape;39;p9" title="techstartup-osc.jpg"/>
          <p:cNvPicPr/>
          <p:nvPr/>
        </p:nvPicPr>
        <p:blipFill>
          <a:blip r:embed="rId2">
            <a:alphaModFix/>
          </a:blip>
          <a:srcRect/>
          <a:stretch/>
        </p:blipFill>
        <p:spPr bwMode="auto">
          <a:xfrm>
            <a:off x="0" y="0"/>
            <a:ext cx="9144000" cy="5143500"/>
          </a:xfrm>
          <a:prstGeom prst="rect">
            <a:avLst/>
          </a:prstGeom>
          <a:noFill/>
          <a:ln w="9525" cap="flat" cmpd="sng">
            <a:solidFill>
              <a:srgbClr val="FFFFFF"/>
            </a:solidFill>
            <a:prstDash val="solid"/>
            <a:round/>
            <a:headEnd type="none" w="sm" len="sm"/>
            <a:tailEnd type="none" w="sm" len="sm"/>
          </a:ln>
        </p:spPr>
      </p:pic>
      <p:sp>
        <p:nvSpPr>
          <p:cNvPr id="1965187475" name="Google Shape;40;p9"/>
          <p:cNvSpPr txBox="1">
            <a:spLocks noGrp="1"/>
          </p:cNvSpPr>
          <p:nvPr>
            <p:ph type="title"/>
          </p:nvPr>
        </p:nvSpPr>
        <p:spPr bwMode="auto">
          <a:xfrm>
            <a:off x="2135550" y="1189100"/>
            <a:ext cx="4872899" cy="19644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pPr>
              <a:defRPr/>
            </a:pPr>
            <a:endParaRPr/>
          </a:p>
        </p:txBody>
      </p:sp>
      <p:sp>
        <p:nvSpPr>
          <p:cNvPr id="1938255259" name="Google Shape;41;p9"/>
          <p:cNvSpPr txBox="1">
            <a:spLocks noGrp="1"/>
          </p:cNvSpPr>
          <p:nvPr>
            <p:ph type="subTitle" idx="1"/>
          </p:nvPr>
        </p:nvSpPr>
        <p:spPr bwMode="auto">
          <a:xfrm>
            <a:off x="2135550" y="3153500"/>
            <a:ext cx="4872899" cy="671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pPr>
              <a:defRPr/>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matchingName="Caption" userDrawn="1">
  <p:cSld name="CAPTION_ONLY">
    <p:spTree>
      <p:nvGrpSpPr>
        <p:cNvPr id="1" name=""/>
        <p:cNvGrpSpPr/>
        <p:nvPr/>
      </p:nvGrpSpPr>
      <p:grpSpPr bwMode="auto">
        <a:xfrm>
          <a:off x="0" y="0"/>
          <a:ext cx="0" cy="0"/>
          <a:chOff x="0" y="0"/>
          <a:chExt cx="0" cy="0"/>
        </a:xfrm>
      </p:grpSpPr>
      <p:sp>
        <p:nvSpPr>
          <p:cNvPr id="190163112" name="Google Shape;43;p10"/>
          <p:cNvSpPr>
            <a:spLocks noGrp="1"/>
          </p:cNvSpPr>
          <p:nvPr>
            <p:ph type="pic" idx="2"/>
          </p:nvPr>
        </p:nvSpPr>
        <p:spPr bwMode="auto">
          <a:xfrm>
            <a:off x="0" y="0"/>
            <a:ext cx="9144000" cy="5143500"/>
          </a:xfrm>
          <a:prstGeom prst="rect">
            <a:avLst/>
          </a:prstGeom>
          <a:noFill/>
          <a:ln>
            <a:noFill/>
          </a:ln>
        </p:spPr>
      </p:sp>
      <p:sp>
        <p:nvSpPr>
          <p:cNvPr id="1771737324" name="Google Shape;44;p10"/>
          <p:cNvSpPr txBox="1">
            <a:spLocks noGrp="1"/>
          </p:cNvSpPr>
          <p:nvPr>
            <p:ph type="title"/>
          </p:nvPr>
        </p:nvSpPr>
        <p:spPr bwMode="auto">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a:spcBef>
                <a:spcPts val="0"/>
              </a:spcBef>
              <a:spcAft>
                <a:spcPts val="0"/>
              </a:spcAft>
              <a:buSzPts val="2600"/>
              <a:buNone/>
              <a:defRPr>
                <a:solidFill>
                  <a:schemeClr val="lt1"/>
                </a:solidFill>
              </a:defRPr>
            </a:lvl1pPr>
            <a:lvl2pPr lvl="1" algn="ctr">
              <a:spcBef>
                <a:spcPts val="0"/>
              </a:spcBef>
              <a:spcAft>
                <a:spcPts val="0"/>
              </a:spcAft>
              <a:buSzPts val="2600"/>
              <a:buNone/>
              <a:defRPr/>
            </a:lvl2pPr>
            <a:lvl3pPr lvl="2" algn="ctr">
              <a:spcBef>
                <a:spcPts val="0"/>
              </a:spcBef>
              <a:spcAft>
                <a:spcPts val="0"/>
              </a:spcAft>
              <a:buSzPts val="2600"/>
              <a:buNone/>
              <a:defRPr/>
            </a:lvl3pPr>
            <a:lvl4pPr lvl="3" algn="ctr">
              <a:spcBef>
                <a:spcPts val="0"/>
              </a:spcBef>
              <a:spcAft>
                <a:spcPts val="0"/>
              </a:spcAft>
              <a:buSzPts val="2600"/>
              <a:buNone/>
              <a:defRPr/>
            </a:lvl4pPr>
            <a:lvl5pPr lvl="4" algn="ctr">
              <a:spcBef>
                <a:spcPts val="0"/>
              </a:spcBef>
              <a:spcAft>
                <a:spcPts val="0"/>
              </a:spcAft>
              <a:buSzPts val="2600"/>
              <a:buNone/>
              <a:defRPr/>
            </a:lvl5pPr>
            <a:lvl6pPr lvl="5" algn="ctr">
              <a:spcBef>
                <a:spcPts val="0"/>
              </a:spcBef>
              <a:spcAft>
                <a:spcPts val="0"/>
              </a:spcAft>
              <a:buSzPts val="2600"/>
              <a:buNone/>
              <a:defRPr/>
            </a:lvl6pPr>
            <a:lvl7pPr lvl="6" algn="ctr">
              <a:spcBef>
                <a:spcPts val="0"/>
              </a:spcBef>
              <a:spcAft>
                <a:spcPts val="0"/>
              </a:spcAft>
              <a:buSzPts val="2600"/>
              <a:buNone/>
              <a:defRPr/>
            </a:lvl7pPr>
            <a:lvl8pPr lvl="7" algn="ctr">
              <a:spcBef>
                <a:spcPts val="0"/>
              </a:spcBef>
              <a:spcAft>
                <a:spcPts val="0"/>
              </a:spcAft>
              <a:buSzPts val="2600"/>
              <a:buNone/>
              <a:defRPr/>
            </a:lvl8pPr>
            <a:lvl9pPr lvl="8" algn="ctr">
              <a:spcBef>
                <a:spcPts val="0"/>
              </a:spcBef>
              <a:spcAft>
                <a:spcPts val="0"/>
              </a:spcAft>
              <a:buSzPts val="2600"/>
              <a:buNone/>
              <a:defRPr/>
            </a:lvl9pPr>
          </a:lstStyle>
          <a:p>
            <a:pPr>
              <a:defRPr/>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
        <p:cNvGrpSpPr/>
        <p:nvPr/>
      </p:nvGrpSpPr>
      <p:grpSpPr bwMode="auto">
        <a:xfrm>
          <a:off x="0" y="0"/>
          <a:ext cx="0" cy="0"/>
          <a:chOff x="0" y="0"/>
          <a:chExt cx="0" cy="0"/>
        </a:xfrm>
      </p:grpSpPr>
      <p:sp>
        <p:nvSpPr>
          <p:cNvPr id="187583170" name="Google Shape;6;p1"/>
          <p:cNvSpPr txBox="1">
            <a:spLocks noGrp="1"/>
          </p:cNvSpPr>
          <p:nvPr>
            <p:ph type="title"/>
          </p:nvPr>
        </p:nvSpPr>
        <p:spPr bwMode="auto">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600"/>
              <a:buFont typeface="Syne"/>
              <a:buNone/>
              <a:defRPr sz="2600" b="1">
                <a:solidFill>
                  <a:schemeClr val="dk1"/>
                </a:solidFill>
                <a:latin typeface="Syne"/>
                <a:ea typeface="Syne"/>
                <a:cs typeface="Syne"/>
              </a:defRPr>
            </a:lvl1pPr>
            <a:lvl2pPr lvl="1">
              <a:spcBef>
                <a:spcPts val="0"/>
              </a:spcBef>
              <a:spcAft>
                <a:spcPts val="0"/>
              </a:spcAft>
              <a:buClr>
                <a:schemeClr val="dk1"/>
              </a:buClr>
              <a:buSzPts val="2600"/>
              <a:buFont typeface="Syne"/>
              <a:buNone/>
              <a:defRPr sz="2600" b="1">
                <a:solidFill>
                  <a:schemeClr val="dk1"/>
                </a:solidFill>
                <a:latin typeface="Syne"/>
                <a:ea typeface="Syne"/>
                <a:cs typeface="Syne"/>
              </a:defRPr>
            </a:lvl2pPr>
            <a:lvl3pPr lvl="2">
              <a:spcBef>
                <a:spcPts val="0"/>
              </a:spcBef>
              <a:spcAft>
                <a:spcPts val="0"/>
              </a:spcAft>
              <a:buClr>
                <a:schemeClr val="dk1"/>
              </a:buClr>
              <a:buSzPts val="2600"/>
              <a:buFont typeface="Syne"/>
              <a:buNone/>
              <a:defRPr sz="2600" b="1">
                <a:solidFill>
                  <a:schemeClr val="dk1"/>
                </a:solidFill>
                <a:latin typeface="Syne"/>
                <a:ea typeface="Syne"/>
                <a:cs typeface="Syne"/>
              </a:defRPr>
            </a:lvl3pPr>
            <a:lvl4pPr lvl="3">
              <a:spcBef>
                <a:spcPts val="0"/>
              </a:spcBef>
              <a:spcAft>
                <a:spcPts val="0"/>
              </a:spcAft>
              <a:buClr>
                <a:schemeClr val="dk1"/>
              </a:buClr>
              <a:buSzPts val="2600"/>
              <a:buFont typeface="Syne"/>
              <a:buNone/>
              <a:defRPr sz="2600" b="1">
                <a:solidFill>
                  <a:schemeClr val="dk1"/>
                </a:solidFill>
                <a:latin typeface="Syne"/>
                <a:ea typeface="Syne"/>
                <a:cs typeface="Syne"/>
              </a:defRPr>
            </a:lvl4pPr>
            <a:lvl5pPr lvl="4">
              <a:spcBef>
                <a:spcPts val="0"/>
              </a:spcBef>
              <a:spcAft>
                <a:spcPts val="0"/>
              </a:spcAft>
              <a:buClr>
                <a:schemeClr val="dk1"/>
              </a:buClr>
              <a:buSzPts val="2600"/>
              <a:buFont typeface="Syne"/>
              <a:buNone/>
              <a:defRPr sz="2600" b="1">
                <a:solidFill>
                  <a:schemeClr val="dk1"/>
                </a:solidFill>
                <a:latin typeface="Syne"/>
                <a:ea typeface="Syne"/>
                <a:cs typeface="Syne"/>
              </a:defRPr>
            </a:lvl5pPr>
            <a:lvl6pPr lvl="5">
              <a:spcBef>
                <a:spcPts val="0"/>
              </a:spcBef>
              <a:spcAft>
                <a:spcPts val="0"/>
              </a:spcAft>
              <a:buClr>
                <a:schemeClr val="dk1"/>
              </a:buClr>
              <a:buSzPts val="2600"/>
              <a:buFont typeface="Syne"/>
              <a:buNone/>
              <a:defRPr sz="2600" b="1">
                <a:solidFill>
                  <a:schemeClr val="dk1"/>
                </a:solidFill>
                <a:latin typeface="Syne"/>
                <a:ea typeface="Syne"/>
                <a:cs typeface="Syne"/>
              </a:defRPr>
            </a:lvl6pPr>
            <a:lvl7pPr lvl="6">
              <a:spcBef>
                <a:spcPts val="0"/>
              </a:spcBef>
              <a:spcAft>
                <a:spcPts val="0"/>
              </a:spcAft>
              <a:buClr>
                <a:schemeClr val="dk1"/>
              </a:buClr>
              <a:buSzPts val="2600"/>
              <a:buFont typeface="Syne"/>
              <a:buNone/>
              <a:defRPr sz="2600" b="1">
                <a:solidFill>
                  <a:schemeClr val="dk1"/>
                </a:solidFill>
                <a:latin typeface="Syne"/>
                <a:ea typeface="Syne"/>
                <a:cs typeface="Syne"/>
              </a:defRPr>
            </a:lvl7pPr>
            <a:lvl8pPr lvl="7">
              <a:spcBef>
                <a:spcPts val="0"/>
              </a:spcBef>
              <a:spcAft>
                <a:spcPts val="0"/>
              </a:spcAft>
              <a:buClr>
                <a:schemeClr val="dk1"/>
              </a:buClr>
              <a:buSzPts val="2600"/>
              <a:buFont typeface="Syne"/>
              <a:buNone/>
              <a:defRPr sz="2600" b="1">
                <a:solidFill>
                  <a:schemeClr val="dk1"/>
                </a:solidFill>
                <a:latin typeface="Syne"/>
                <a:ea typeface="Syne"/>
                <a:cs typeface="Syne"/>
              </a:defRPr>
            </a:lvl8pPr>
            <a:lvl9pPr lvl="8">
              <a:spcBef>
                <a:spcPts val="0"/>
              </a:spcBef>
              <a:spcAft>
                <a:spcPts val="0"/>
              </a:spcAft>
              <a:buClr>
                <a:schemeClr val="dk1"/>
              </a:buClr>
              <a:buSzPts val="2600"/>
              <a:buFont typeface="Syne"/>
              <a:buNone/>
              <a:defRPr sz="2600" b="1">
                <a:solidFill>
                  <a:schemeClr val="dk1"/>
                </a:solidFill>
                <a:latin typeface="Syne"/>
                <a:ea typeface="Syne"/>
                <a:cs typeface="Syne"/>
              </a:defRPr>
            </a:lvl9pPr>
          </a:lstStyle>
          <a:p>
            <a:pPr>
              <a:defRPr/>
            </a:pPr>
            <a:endParaRPr/>
          </a:p>
        </p:txBody>
      </p:sp>
      <p:sp>
        <p:nvSpPr>
          <p:cNvPr id="1904219081" name="Google Shape;7;p1"/>
          <p:cNvSpPr txBox="1">
            <a:spLocks noGrp="1"/>
          </p:cNvSpPr>
          <p:nvPr>
            <p:ph type="body" idx="1"/>
          </p:nvPr>
        </p:nvSpPr>
        <p:spPr bwMode="auto">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defRPr>
            </a:lvl9pPr>
          </a:lstStyle>
          <a:p>
            <a:pPr>
              <a:defRPr/>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ftr="0" dt="0"/>
  <p:txStyles>
    <p:title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
        <p:cNvGrpSpPr/>
        <p:nvPr/>
      </p:nvGrpSpPr>
      <p:grpSpPr bwMode="auto">
        <a:xfrm>
          <a:off x="0" y="0"/>
          <a:ext cx="0" cy="0"/>
          <a:chOff x="0" y="0"/>
          <a:chExt cx="0" cy="0"/>
        </a:xfrm>
      </p:grpSpPr>
      <p:sp>
        <p:nvSpPr>
          <p:cNvPr id="1024717667" name="Google Shape;113;p24"/>
          <p:cNvSpPr txBox="1">
            <a:spLocks noGrp="1"/>
          </p:cNvSpPr>
          <p:nvPr>
            <p:ph type="title"/>
          </p:nvPr>
        </p:nvSpPr>
        <p:spPr bwMode="auto">
          <a:xfrm>
            <a:off x="713225" y="539500"/>
            <a:ext cx="77175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2400"/>
              <a:buFont typeface="Inter"/>
              <a:buNone/>
              <a:defRPr sz="2400" b="1">
                <a:solidFill>
                  <a:schemeClr val="lt1"/>
                </a:solidFill>
                <a:latin typeface="Inter"/>
                <a:ea typeface="Inter"/>
                <a:cs typeface="Inter"/>
              </a:defRPr>
            </a:lvl1pPr>
            <a:lvl2pPr lvl="1" algn="ctr">
              <a:spcBef>
                <a:spcPts val="0"/>
              </a:spcBef>
              <a:spcAft>
                <a:spcPts val="0"/>
              </a:spcAft>
              <a:buClr>
                <a:schemeClr val="lt1"/>
              </a:buClr>
              <a:buSzPts val="2400"/>
              <a:buFont typeface="Inter"/>
              <a:buNone/>
              <a:defRPr sz="2400" b="1">
                <a:solidFill>
                  <a:schemeClr val="lt1"/>
                </a:solidFill>
                <a:latin typeface="Inter"/>
                <a:ea typeface="Inter"/>
                <a:cs typeface="Inter"/>
              </a:defRPr>
            </a:lvl2pPr>
            <a:lvl3pPr lvl="2" algn="ctr">
              <a:spcBef>
                <a:spcPts val="0"/>
              </a:spcBef>
              <a:spcAft>
                <a:spcPts val="0"/>
              </a:spcAft>
              <a:buClr>
                <a:schemeClr val="lt1"/>
              </a:buClr>
              <a:buSzPts val="2400"/>
              <a:buFont typeface="Inter"/>
              <a:buNone/>
              <a:defRPr sz="2400" b="1">
                <a:solidFill>
                  <a:schemeClr val="lt1"/>
                </a:solidFill>
                <a:latin typeface="Inter"/>
                <a:ea typeface="Inter"/>
                <a:cs typeface="Inter"/>
              </a:defRPr>
            </a:lvl3pPr>
            <a:lvl4pPr lvl="3" algn="ctr">
              <a:spcBef>
                <a:spcPts val="0"/>
              </a:spcBef>
              <a:spcAft>
                <a:spcPts val="0"/>
              </a:spcAft>
              <a:buClr>
                <a:schemeClr val="lt1"/>
              </a:buClr>
              <a:buSzPts val="2400"/>
              <a:buFont typeface="Inter"/>
              <a:buNone/>
              <a:defRPr sz="2400" b="1">
                <a:solidFill>
                  <a:schemeClr val="lt1"/>
                </a:solidFill>
                <a:latin typeface="Inter"/>
                <a:ea typeface="Inter"/>
                <a:cs typeface="Inter"/>
              </a:defRPr>
            </a:lvl4pPr>
            <a:lvl5pPr lvl="4" algn="ctr">
              <a:spcBef>
                <a:spcPts val="0"/>
              </a:spcBef>
              <a:spcAft>
                <a:spcPts val="0"/>
              </a:spcAft>
              <a:buClr>
                <a:schemeClr val="lt1"/>
              </a:buClr>
              <a:buSzPts val="2400"/>
              <a:buFont typeface="Inter"/>
              <a:buNone/>
              <a:defRPr sz="2400" b="1">
                <a:solidFill>
                  <a:schemeClr val="lt1"/>
                </a:solidFill>
                <a:latin typeface="Inter"/>
                <a:ea typeface="Inter"/>
                <a:cs typeface="Inter"/>
              </a:defRPr>
            </a:lvl5pPr>
            <a:lvl6pPr lvl="5" algn="ctr">
              <a:spcBef>
                <a:spcPts val="0"/>
              </a:spcBef>
              <a:spcAft>
                <a:spcPts val="0"/>
              </a:spcAft>
              <a:buClr>
                <a:schemeClr val="lt1"/>
              </a:buClr>
              <a:buSzPts val="2400"/>
              <a:buFont typeface="Inter"/>
              <a:buNone/>
              <a:defRPr sz="2400" b="1">
                <a:solidFill>
                  <a:schemeClr val="lt1"/>
                </a:solidFill>
                <a:latin typeface="Inter"/>
                <a:ea typeface="Inter"/>
                <a:cs typeface="Inter"/>
              </a:defRPr>
            </a:lvl6pPr>
            <a:lvl7pPr lvl="6" algn="ctr">
              <a:spcBef>
                <a:spcPts val="0"/>
              </a:spcBef>
              <a:spcAft>
                <a:spcPts val="0"/>
              </a:spcAft>
              <a:buClr>
                <a:schemeClr val="lt1"/>
              </a:buClr>
              <a:buSzPts val="2400"/>
              <a:buFont typeface="Inter"/>
              <a:buNone/>
              <a:defRPr sz="2400" b="1">
                <a:solidFill>
                  <a:schemeClr val="lt1"/>
                </a:solidFill>
                <a:latin typeface="Inter"/>
                <a:ea typeface="Inter"/>
                <a:cs typeface="Inter"/>
              </a:defRPr>
            </a:lvl7pPr>
            <a:lvl8pPr lvl="7" algn="ctr">
              <a:spcBef>
                <a:spcPts val="0"/>
              </a:spcBef>
              <a:spcAft>
                <a:spcPts val="0"/>
              </a:spcAft>
              <a:buClr>
                <a:schemeClr val="lt1"/>
              </a:buClr>
              <a:buSzPts val="2400"/>
              <a:buFont typeface="Inter"/>
              <a:buNone/>
              <a:defRPr sz="2400" b="1">
                <a:solidFill>
                  <a:schemeClr val="lt1"/>
                </a:solidFill>
                <a:latin typeface="Inter"/>
                <a:ea typeface="Inter"/>
                <a:cs typeface="Inter"/>
              </a:defRPr>
            </a:lvl8pPr>
            <a:lvl9pPr lvl="8" algn="ctr">
              <a:spcBef>
                <a:spcPts val="0"/>
              </a:spcBef>
              <a:spcAft>
                <a:spcPts val="0"/>
              </a:spcAft>
              <a:buClr>
                <a:schemeClr val="lt1"/>
              </a:buClr>
              <a:buSzPts val="2400"/>
              <a:buFont typeface="Inter"/>
              <a:buNone/>
              <a:defRPr sz="2400" b="1">
                <a:solidFill>
                  <a:schemeClr val="lt1"/>
                </a:solidFill>
                <a:latin typeface="Inter"/>
                <a:ea typeface="Inter"/>
                <a:cs typeface="Inter"/>
              </a:defRPr>
            </a:lvl9pPr>
          </a:lstStyle>
          <a:p>
            <a:pPr>
              <a:defRPr/>
            </a:pPr>
            <a:endParaRPr/>
          </a:p>
        </p:txBody>
      </p:sp>
      <p:sp>
        <p:nvSpPr>
          <p:cNvPr id="1599206536" name="Google Shape;114;p24"/>
          <p:cNvSpPr txBox="1">
            <a:spLocks noGrp="1"/>
          </p:cNvSpPr>
          <p:nvPr>
            <p:ph type="body" idx="1"/>
          </p:nvPr>
        </p:nvSpPr>
        <p:spPr bwMode="auto">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4999"/>
              </a:lnSpc>
              <a:spcBef>
                <a:spcPts val="0"/>
              </a:spcBef>
              <a:spcAft>
                <a:spcPts val="0"/>
              </a:spcAft>
              <a:buClr>
                <a:schemeClr val="lt1"/>
              </a:buClr>
              <a:buSzPts val="1100"/>
              <a:buFont typeface="Inter"/>
              <a:buChar char="●"/>
              <a:defRPr sz="1100">
                <a:solidFill>
                  <a:schemeClr val="lt1"/>
                </a:solidFill>
                <a:latin typeface="Inter"/>
                <a:ea typeface="Inter"/>
                <a:cs typeface="Inter"/>
              </a:defRPr>
            </a:lvl1pPr>
            <a:lvl2pPr marL="914400" lvl="1" indent="-298450">
              <a:lnSpc>
                <a:spcPct val="114999"/>
              </a:lnSpc>
              <a:spcBef>
                <a:spcPts val="0"/>
              </a:spcBef>
              <a:spcAft>
                <a:spcPts val="0"/>
              </a:spcAft>
              <a:buClr>
                <a:schemeClr val="lt1"/>
              </a:buClr>
              <a:buSzPts val="1100"/>
              <a:buFont typeface="Inter"/>
              <a:buChar char="○"/>
              <a:defRPr sz="1100">
                <a:solidFill>
                  <a:schemeClr val="lt1"/>
                </a:solidFill>
                <a:latin typeface="Inter"/>
                <a:ea typeface="Inter"/>
                <a:cs typeface="Inter"/>
              </a:defRPr>
            </a:lvl2pPr>
            <a:lvl3pPr marL="1371600" lvl="2" indent="-298450">
              <a:lnSpc>
                <a:spcPct val="114999"/>
              </a:lnSpc>
              <a:spcBef>
                <a:spcPts val="0"/>
              </a:spcBef>
              <a:spcAft>
                <a:spcPts val="0"/>
              </a:spcAft>
              <a:buClr>
                <a:schemeClr val="lt1"/>
              </a:buClr>
              <a:buSzPts val="1100"/>
              <a:buFont typeface="Inter"/>
              <a:buChar char="■"/>
              <a:defRPr sz="1100">
                <a:solidFill>
                  <a:schemeClr val="lt1"/>
                </a:solidFill>
                <a:latin typeface="Inter"/>
                <a:ea typeface="Inter"/>
                <a:cs typeface="Inter"/>
              </a:defRPr>
            </a:lvl3pPr>
            <a:lvl4pPr marL="1828800" lvl="3" indent="-298450">
              <a:lnSpc>
                <a:spcPct val="114999"/>
              </a:lnSpc>
              <a:spcBef>
                <a:spcPts val="0"/>
              </a:spcBef>
              <a:spcAft>
                <a:spcPts val="0"/>
              </a:spcAft>
              <a:buClr>
                <a:schemeClr val="lt1"/>
              </a:buClr>
              <a:buSzPts val="1100"/>
              <a:buFont typeface="Inter"/>
              <a:buChar char="●"/>
              <a:defRPr sz="1100">
                <a:solidFill>
                  <a:schemeClr val="lt1"/>
                </a:solidFill>
                <a:latin typeface="Inter"/>
                <a:ea typeface="Inter"/>
                <a:cs typeface="Inter"/>
              </a:defRPr>
            </a:lvl4pPr>
            <a:lvl5pPr marL="2286000" lvl="4" indent="-298450">
              <a:lnSpc>
                <a:spcPct val="114999"/>
              </a:lnSpc>
              <a:spcBef>
                <a:spcPts val="0"/>
              </a:spcBef>
              <a:spcAft>
                <a:spcPts val="0"/>
              </a:spcAft>
              <a:buClr>
                <a:schemeClr val="lt1"/>
              </a:buClr>
              <a:buSzPts val="1100"/>
              <a:buFont typeface="Inter"/>
              <a:buChar char="○"/>
              <a:defRPr sz="1100">
                <a:solidFill>
                  <a:schemeClr val="lt1"/>
                </a:solidFill>
                <a:latin typeface="Inter"/>
                <a:ea typeface="Inter"/>
                <a:cs typeface="Inter"/>
              </a:defRPr>
            </a:lvl5pPr>
            <a:lvl6pPr marL="2743200" lvl="5" indent="-298450">
              <a:lnSpc>
                <a:spcPct val="114999"/>
              </a:lnSpc>
              <a:spcBef>
                <a:spcPts val="0"/>
              </a:spcBef>
              <a:spcAft>
                <a:spcPts val="0"/>
              </a:spcAft>
              <a:buClr>
                <a:schemeClr val="lt1"/>
              </a:buClr>
              <a:buSzPts val="1100"/>
              <a:buFont typeface="Inter"/>
              <a:buChar char="■"/>
              <a:defRPr sz="1100">
                <a:solidFill>
                  <a:schemeClr val="lt1"/>
                </a:solidFill>
                <a:latin typeface="Inter"/>
                <a:ea typeface="Inter"/>
                <a:cs typeface="Inter"/>
              </a:defRPr>
            </a:lvl6pPr>
            <a:lvl7pPr marL="3200400" lvl="6" indent="-298450">
              <a:lnSpc>
                <a:spcPct val="114999"/>
              </a:lnSpc>
              <a:spcBef>
                <a:spcPts val="0"/>
              </a:spcBef>
              <a:spcAft>
                <a:spcPts val="0"/>
              </a:spcAft>
              <a:buClr>
                <a:schemeClr val="lt1"/>
              </a:buClr>
              <a:buSzPts val="1100"/>
              <a:buFont typeface="Inter"/>
              <a:buChar char="●"/>
              <a:defRPr sz="1100">
                <a:solidFill>
                  <a:schemeClr val="lt1"/>
                </a:solidFill>
                <a:latin typeface="Inter"/>
                <a:ea typeface="Inter"/>
                <a:cs typeface="Inter"/>
              </a:defRPr>
            </a:lvl7pPr>
            <a:lvl8pPr marL="3657600" lvl="7" indent="-298450">
              <a:lnSpc>
                <a:spcPct val="114999"/>
              </a:lnSpc>
              <a:spcBef>
                <a:spcPts val="0"/>
              </a:spcBef>
              <a:spcAft>
                <a:spcPts val="0"/>
              </a:spcAft>
              <a:buClr>
                <a:schemeClr val="lt1"/>
              </a:buClr>
              <a:buSzPts val="1100"/>
              <a:buFont typeface="Inter"/>
              <a:buChar char="○"/>
              <a:defRPr sz="1100">
                <a:solidFill>
                  <a:schemeClr val="lt1"/>
                </a:solidFill>
                <a:latin typeface="Inter"/>
                <a:ea typeface="Inter"/>
                <a:cs typeface="Inter"/>
              </a:defRPr>
            </a:lvl8pPr>
            <a:lvl9pPr marL="4114800" lvl="8" indent="-298450">
              <a:lnSpc>
                <a:spcPct val="114999"/>
              </a:lnSpc>
              <a:spcBef>
                <a:spcPts val="0"/>
              </a:spcBef>
              <a:spcAft>
                <a:spcPts val="0"/>
              </a:spcAft>
              <a:buClr>
                <a:schemeClr val="lt1"/>
              </a:buClr>
              <a:buSzPts val="1100"/>
              <a:buFont typeface="Inter"/>
              <a:buChar char="■"/>
              <a:defRPr sz="1100">
                <a:solidFill>
                  <a:schemeClr val="lt1"/>
                </a:solidFill>
                <a:latin typeface="Inter"/>
                <a:ea typeface="Inter"/>
                <a:cs typeface="Inter"/>
              </a:defRPr>
            </a:lvl9pPr>
          </a:lstStyle>
          <a:p>
            <a:pPr>
              <a:defRPr/>
            </a:pPr>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Lst>
  <p:hf hdr="0" ftr="0" dt="0"/>
  <p:txStyles>
    <p:title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hyperlink" Target="https://docs.google.com/spreadsheets/d/1QYAJkI2jw026pEvVX3Lcs2H25MwXp8lgt199pVvyibI/copy?usp=sharing"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www.freepik.com/free-ai-image/people-working-with-ai-operated-devices_408719859.htm" TargetMode="External"/><Relationship Id="rId7" Type="http://schemas.openxmlformats.org/officeDocument/2006/relationships/hyperlink" Target="https://www.freepik.com/free-vector/abstract-northern-lights-background-with-defocused-coloured-shapes_5377307.htm"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www.freepik.com/free-vector/round-bubble-spheres-northern-lights-background_5377310.htm" TargetMode="External"/><Relationship Id="rId5" Type="http://schemas.openxmlformats.org/officeDocument/2006/relationships/hyperlink" Target="https://www.freepik.com/free-vector/gradient-grainy-texture_14571534.htm" TargetMode="External"/><Relationship Id="rId4" Type="http://schemas.openxmlformats.org/officeDocument/2006/relationships/hyperlink" Target="https://www.freepik.com/free-ai-image/people-working-with-ai-operated-devices_408719846.ht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freepik.com/free-vector/abstract-blue-northern-lights-background_5269515.htm"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www.freepik.com/free-ai-image/people-working-with-ai-operated-devices_408719869.ht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solidFill>
          <a:schemeClr val="lt1"/>
        </a:solidFill>
        <a:effectLst/>
      </p:bgPr>
    </p:bg>
    <p:spTree>
      <p:nvGrpSpPr>
        <p:cNvPr id="1" name=""/>
        <p:cNvGrpSpPr/>
        <p:nvPr/>
      </p:nvGrpSpPr>
      <p:grpSpPr bwMode="auto">
        <a:xfrm>
          <a:off x="0" y="0"/>
          <a:ext cx="0" cy="0"/>
          <a:chOff x="0" y="0"/>
          <a:chExt cx="0" cy="0"/>
        </a:xfrm>
      </p:grpSpPr>
      <p:sp>
        <p:nvSpPr>
          <p:cNvPr id="901709035" name="Google Shape;127;p28"/>
          <p:cNvSpPr txBox="1">
            <a:spLocks noGrp="1"/>
          </p:cNvSpPr>
          <p:nvPr>
            <p:ph type="subTitle" idx="1"/>
          </p:nvPr>
        </p:nvSpPr>
        <p:spPr bwMode="auto">
          <a:xfrm>
            <a:off x="3773999" y="4417087"/>
            <a:ext cx="5198419" cy="657599"/>
          </a:xfrm>
          <a:prstGeom prst="rect">
            <a:avLst/>
          </a:prstGeom>
        </p:spPr>
        <p:txBody>
          <a:bodyPr spcFirstLastPara="1" wrap="square" lIns="91423" tIns="91423" rIns="91423" bIns="91423" anchor="t" anchorCtr="0">
            <a:noAutofit/>
          </a:bodyPr>
          <a:lstStyle/>
          <a:p>
            <a:pPr marL="0" lvl="0" indent="0" algn="r">
              <a:spcBef>
                <a:spcPts val="0"/>
              </a:spcBef>
              <a:spcAft>
                <a:spcPts val="0"/>
              </a:spcAft>
              <a:buNone/>
              <a:defRPr/>
            </a:pPr>
            <a:r>
              <a:rPr lang="en-US" sz="1400"/>
              <a:t>Dominik Juri</a:t>
            </a:r>
            <a:r>
              <a:rPr lang="hr-HR" sz="1400"/>
              <a:t>čić , Stela Šimunov, Matija Martinović, Nera Grgić</a:t>
            </a:r>
          </a:p>
        </p:txBody>
      </p:sp>
      <p:sp>
        <p:nvSpPr>
          <p:cNvPr id="26326933" name="Google Shape;128;p28"/>
          <p:cNvSpPr txBox="1">
            <a:spLocks noGrp="1"/>
          </p:cNvSpPr>
          <p:nvPr>
            <p:ph type="ctrTitle"/>
          </p:nvPr>
        </p:nvSpPr>
        <p:spPr bwMode="auto">
          <a:xfrm>
            <a:off x="230450" y="180681"/>
            <a:ext cx="7717500" cy="2032249"/>
          </a:xfrm>
          <a:prstGeom prst="rect">
            <a:avLst/>
          </a:prstGeom>
        </p:spPr>
        <p:txBody>
          <a:bodyPr spcFirstLastPara="1" wrap="square" lIns="91423" tIns="91423" rIns="91423" bIns="91423" anchor="b" anchorCtr="0">
            <a:noAutofit/>
          </a:bodyPr>
          <a:lstStyle/>
          <a:p>
            <a:pPr marL="0" lvl="0" indent="0" algn="l">
              <a:spcBef>
                <a:spcPts val="0"/>
              </a:spcBef>
              <a:spcAft>
                <a:spcPts val="0"/>
              </a:spcAft>
              <a:buNone/>
              <a:defRPr/>
            </a:pPr>
            <a:r>
              <a:rPr lang="en" sz="5000" b="0" i="0" u="none" strike="noStrike" cap="none" spc="0">
                <a:solidFill>
                  <a:schemeClr val="dk1"/>
                </a:solidFill>
                <a:latin typeface="Syne SemiBold"/>
                <a:ea typeface="Syne SemiBold"/>
                <a:cs typeface="Syne SemiBold"/>
              </a:rPr>
              <a:t>Pametni studentski grad - </a:t>
            </a:r>
            <a:r>
              <a:rPr lang="en" sz="5000" b="1" i="0" u="none" strike="noStrike" cap="none" spc="0">
                <a:solidFill>
                  <a:schemeClr val="dk1"/>
                </a:solidFill>
                <a:latin typeface="Syne SemiBold"/>
                <a:ea typeface="Syne SemiBold"/>
                <a:cs typeface="Syne SemiBold"/>
              </a:rPr>
              <a:t>Smart Student City</a:t>
            </a:r>
            <a:endParaRPr/>
          </a:p>
        </p:txBody>
      </p:sp>
      <p:sp>
        <p:nvSpPr>
          <p:cNvPr id="206498345" name="Google Shape;129;p28"/>
          <p:cNvSpPr txBox="1"/>
          <p:nvPr/>
        </p:nvSpPr>
        <p:spPr bwMode="auto">
          <a:xfrm>
            <a:off x="306325" y="4604000"/>
            <a:ext cx="1124400" cy="3924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defRPr/>
            </a:pPr>
            <a:r>
              <a:rPr lang="hr-HR" sz="1000">
                <a:solidFill>
                  <a:schemeClr val="dk1"/>
                </a:solidFill>
                <a:latin typeface="Syne"/>
                <a:ea typeface="Syne"/>
                <a:cs typeface="Syne"/>
              </a:rPr>
              <a:t>StudentHub</a:t>
            </a:r>
            <a:endParaRPr sz="1000">
              <a:solidFill>
                <a:schemeClr val="dk1"/>
              </a:solidFill>
              <a:latin typeface="Syne"/>
              <a:ea typeface="Syne"/>
              <a:cs typeface="Syne"/>
            </a:endParaRPr>
          </a:p>
        </p:txBody>
      </p:sp>
      <p:cxnSp>
        <p:nvCxnSpPr>
          <p:cNvPr id="1058518434" name="Google Shape;130;p28"/>
          <p:cNvCxnSpPr/>
          <p:nvPr/>
        </p:nvCxnSpPr>
        <p:spPr bwMode="auto">
          <a:xfrm>
            <a:off x="1430700" y="4800200"/>
            <a:ext cx="8245500" cy="0"/>
          </a:xfrm>
          <a:prstGeom prst="straightConnector1">
            <a:avLst/>
          </a:prstGeom>
          <a:noFill/>
          <a:ln w="9525" cap="flat" cmpd="sng">
            <a:solidFill>
              <a:schemeClr val="dk1"/>
            </a:solidFill>
            <a:prstDash val="solid"/>
            <a:round/>
            <a:headEnd type="none" w="med" len="med"/>
            <a:tailEnd type="none" w="med" len="med"/>
          </a:ln>
        </p:spPr>
      </p:cxnSp>
      <p:pic>
        <p:nvPicPr>
          <p:cNvPr id="682772190" name="Picture 682772189"/>
          <p:cNvPicPr>
            <a:picLocks noChangeAspect="1"/>
          </p:cNvPicPr>
          <p:nvPr/>
        </p:nvPicPr>
        <p:blipFill>
          <a:blip r:embed="rId3"/>
          <a:stretch/>
        </p:blipFill>
        <p:spPr bwMode="auto">
          <a:xfrm>
            <a:off x="5611170" y="1618074"/>
            <a:ext cx="2887912" cy="2887912"/>
          </a:xfrm>
          <a:prstGeom prst="rect">
            <a:avLst/>
          </a:prstGeom>
        </p:spPr>
      </p:pic>
      <p:sp>
        <p:nvSpPr>
          <p:cNvPr id="1395515809" name="Google Shape;127;p28"/>
          <p:cNvSpPr txBox="1"/>
          <p:nvPr/>
        </p:nvSpPr>
        <p:spPr bwMode="auto">
          <a:xfrm>
            <a:off x="306324" y="2080286"/>
            <a:ext cx="4620131" cy="657598"/>
          </a:xfrm>
          <a:prstGeom prst="rect">
            <a:avLst/>
          </a:prstGeom>
        </p:spPr>
        <p:txBody>
          <a:bodyPr spcFirstLastPara="1" wrap="square" lIns="91423" tIns="91423" rIns="91423" bIns="91423" anchor="t" anchorCtr="0">
            <a:noAutofit/>
          </a:bodyPr>
          <a:lstStyle>
            <a:defPPr marR="0" lvl="0" algn="l">
              <a:lnSpc>
                <a:spcPct val="100000"/>
              </a:lnSpc>
              <a:spcBef>
                <a:spcPts val="0"/>
              </a:spcBef>
              <a:spcAft>
                <a:spcPts val="0"/>
              </a:spcAft>
            </a:defPPr>
            <a:lvl1pPr marL="457200" marR="0" lvl="0" indent="-304799" algn="r">
              <a:lnSpc>
                <a:spcPct val="100000"/>
              </a:lnSpc>
              <a:spcBef>
                <a:spcPts val="0"/>
              </a:spcBef>
              <a:spcAft>
                <a:spcPts val="0"/>
              </a:spcAft>
              <a:buClr>
                <a:schemeClr val="dk1"/>
              </a:buClr>
              <a:buSzPts val="1200"/>
              <a:buFont typeface="Albert Sans"/>
              <a:buNone/>
              <a:defRPr sz="1600" b="0" i="0" u="none" strike="noStrike" cap="none">
                <a:solidFill>
                  <a:schemeClr val="dk1"/>
                </a:solidFill>
                <a:latin typeface="Albert Sans"/>
                <a:ea typeface="Albert Sans"/>
                <a:cs typeface="Albert Sans"/>
              </a:defRPr>
            </a:lvl1pPr>
            <a:lvl2pPr marL="914400" marR="0" lvl="1" indent="-304799" algn="ctr">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defRPr>
            </a:lvl2pPr>
            <a:lvl3pPr marL="1371600" marR="0" lvl="2" indent="-304799" algn="ctr">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defRPr>
            </a:lvl3pPr>
            <a:lvl4pPr marL="1828800" marR="0" lvl="3" indent="-304799" algn="ctr">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defRPr>
            </a:lvl4pPr>
            <a:lvl5pPr marL="2286000" marR="0" lvl="4" indent="-304799" algn="ctr">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defRPr>
            </a:lvl5pPr>
            <a:lvl6pPr marL="2743200" marR="0" lvl="5" indent="-304799" algn="ctr">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defRPr>
            </a:lvl6pPr>
            <a:lvl7pPr marL="3200400" marR="0" lvl="6" indent="-304799" algn="ctr">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defRPr>
            </a:lvl7pPr>
            <a:lvl8pPr marL="3657600" marR="0" lvl="7" indent="-304799" algn="ctr">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defRPr>
            </a:lvl8pPr>
            <a:lvl9pPr marL="4114800" marR="0" lvl="8" indent="-304799" algn="ctr">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defRPr>
            </a:lvl9pPr>
          </a:lstStyle>
          <a:p>
            <a:pPr marL="0" lvl="0" indent="0" algn="l">
              <a:spcBef>
                <a:spcPts val="0"/>
              </a:spcBef>
              <a:spcAft>
                <a:spcPts val="0"/>
              </a:spcAft>
              <a:buNone/>
              <a:defRPr/>
            </a:pPr>
            <a:r>
              <a:rPr lang="hr-HR" sz="1400" b="0" i="0" u="none" strike="noStrike" cap="none" spc="0">
                <a:solidFill>
                  <a:schemeClr val="dk1"/>
                </a:solidFill>
                <a:latin typeface="Albert Sans"/>
                <a:ea typeface="Albert Sans"/>
                <a:cs typeface="Albert Sans"/>
              </a:rPr>
              <a:t>Sveučilišna aplikacija osmišljena po mjeri studenata</a:t>
            </a:r>
            <a:r>
              <a:rPr lang="hr-HR" sz="1400"/>
              <a:t>.</a:t>
            </a:r>
            <a:endParaRPr lang="hr-HR"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E0DB7-BC44-CA16-756C-622382EA72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3949E4-3914-F8FA-C855-FEDBD9CB78BB}"/>
              </a:ext>
            </a:extLst>
          </p:cNvPr>
          <p:cNvSpPr>
            <a:spLocks noGrp="1"/>
          </p:cNvSpPr>
          <p:nvPr>
            <p:ph type="title"/>
          </p:nvPr>
        </p:nvSpPr>
        <p:spPr>
          <a:xfrm>
            <a:off x="5436096" y="536381"/>
            <a:ext cx="3312368" cy="902589"/>
          </a:xfrm>
        </p:spPr>
        <p:txBody>
          <a:bodyPr/>
          <a:lstStyle/>
          <a:p>
            <a:r>
              <a:rPr lang="en-GB" sz="4800" dirty="0" err="1"/>
              <a:t>Raspored</a:t>
            </a:r>
            <a:endParaRPr lang="en-GB" sz="4800" dirty="0"/>
          </a:p>
        </p:txBody>
      </p:sp>
      <p:pic>
        <p:nvPicPr>
          <p:cNvPr id="4" name="Picture 3">
            <a:extLst>
              <a:ext uri="{FF2B5EF4-FFF2-40B4-BE49-F238E27FC236}">
                <a16:creationId xmlns:a16="http://schemas.microsoft.com/office/drawing/2014/main" id="{D28916CC-2FD4-CAB3-7E39-EA7542A7CB96}"/>
              </a:ext>
            </a:extLst>
          </p:cNvPr>
          <p:cNvPicPr>
            <a:picLocks noChangeAspect="1"/>
          </p:cNvPicPr>
          <p:nvPr/>
        </p:nvPicPr>
        <p:blipFill>
          <a:blip r:embed="rId2"/>
          <a:stretch>
            <a:fillRect/>
          </a:stretch>
        </p:blipFill>
        <p:spPr>
          <a:xfrm>
            <a:off x="467544" y="536381"/>
            <a:ext cx="4693180" cy="4070737"/>
          </a:xfrm>
          <a:prstGeom prst="rect">
            <a:avLst/>
          </a:prstGeom>
        </p:spPr>
      </p:pic>
      <p:sp>
        <p:nvSpPr>
          <p:cNvPr id="5" name="TextBox 4">
            <a:extLst>
              <a:ext uri="{FF2B5EF4-FFF2-40B4-BE49-F238E27FC236}">
                <a16:creationId xmlns:a16="http://schemas.microsoft.com/office/drawing/2014/main" id="{F1290D2E-49DD-2B7C-E457-BC524B0A28B6}"/>
              </a:ext>
            </a:extLst>
          </p:cNvPr>
          <p:cNvSpPr txBox="1"/>
          <p:nvPr/>
        </p:nvSpPr>
        <p:spPr>
          <a:xfrm>
            <a:off x="5436096" y="1438970"/>
            <a:ext cx="2736304" cy="338554"/>
          </a:xfrm>
          <a:prstGeom prst="rect">
            <a:avLst/>
          </a:prstGeom>
          <a:noFill/>
        </p:spPr>
        <p:txBody>
          <a:bodyPr wrap="square" rtlCol="0">
            <a:spAutoFit/>
          </a:bodyPr>
          <a:lstStyle/>
          <a:p>
            <a:r>
              <a:rPr lang="en-GB" sz="1600" dirty="0">
                <a:solidFill>
                  <a:schemeClr val="tx1"/>
                </a:solidFill>
              </a:rPr>
              <a:t>Home</a:t>
            </a:r>
          </a:p>
        </p:txBody>
      </p:sp>
      <p:pic>
        <p:nvPicPr>
          <p:cNvPr id="6" name="Picture 5">
            <a:extLst>
              <a:ext uri="{FF2B5EF4-FFF2-40B4-BE49-F238E27FC236}">
                <a16:creationId xmlns:a16="http://schemas.microsoft.com/office/drawing/2014/main" id="{C7368ECD-82B2-3E9E-EC2E-D77CA5037AF3}"/>
              </a:ext>
            </a:extLst>
          </p:cNvPr>
          <p:cNvPicPr>
            <a:picLocks noChangeAspect="1"/>
          </p:cNvPicPr>
          <p:nvPr/>
        </p:nvPicPr>
        <p:blipFill>
          <a:blip r:embed="rId3"/>
          <a:stretch>
            <a:fillRect/>
          </a:stretch>
        </p:blipFill>
        <p:spPr>
          <a:xfrm>
            <a:off x="474544" y="565218"/>
            <a:ext cx="4659250" cy="4041899"/>
          </a:xfrm>
          <a:prstGeom prst="rect">
            <a:avLst/>
          </a:prstGeom>
        </p:spPr>
      </p:pic>
    </p:spTree>
    <p:extLst>
      <p:ext uri="{BB962C8B-B14F-4D97-AF65-F5344CB8AC3E}">
        <p14:creationId xmlns:p14="http://schemas.microsoft.com/office/powerpoint/2010/main" val="2208920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5FC8F-62B3-2583-5935-9AC1DBFBEC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CF0D07-4850-5A06-F518-AAB3C605327E}"/>
              </a:ext>
            </a:extLst>
          </p:cNvPr>
          <p:cNvSpPr>
            <a:spLocks noGrp="1"/>
          </p:cNvSpPr>
          <p:nvPr>
            <p:ph type="title"/>
          </p:nvPr>
        </p:nvSpPr>
        <p:spPr>
          <a:xfrm>
            <a:off x="5436096" y="536381"/>
            <a:ext cx="3384376" cy="902589"/>
          </a:xfrm>
        </p:spPr>
        <p:txBody>
          <a:bodyPr/>
          <a:lstStyle/>
          <a:p>
            <a:r>
              <a:rPr lang="en-GB" sz="4800" dirty="0" err="1"/>
              <a:t>Aktivnosti</a:t>
            </a:r>
            <a:endParaRPr lang="en-GB" sz="4800" dirty="0"/>
          </a:p>
        </p:txBody>
      </p:sp>
      <p:pic>
        <p:nvPicPr>
          <p:cNvPr id="4" name="Picture 3">
            <a:extLst>
              <a:ext uri="{FF2B5EF4-FFF2-40B4-BE49-F238E27FC236}">
                <a16:creationId xmlns:a16="http://schemas.microsoft.com/office/drawing/2014/main" id="{B0C46489-F68E-61C6-E1D9-3410515DC6F9}"/>
              </a:ext>
            </a:extLst>
          </p:cNvPr>
          <p:cNvPicPr>
            <a:picLocks noChangeAspect="1"/>
          </p:cNvPicPr>
          <p:nvPr/>
        </p:nvPicPr>
        <p:blipFill>
          <a:blip r:embed="rId2"/>
          <a:stretch>
            <a:fillRect/>
          </a:stretch>
        </p:blipFill>
        <p:spPr>
          <a:xfrm>
            <a:off x="467544" y="536381"/>
            <a:ext cx="4693180" cy="4070737"/>
          </a:xfrm>
          <a:prstGeom prst="rect">
            <a:avLst/>
          </a:prstGeom>
        </p:spPr>
      </p:pic>
      <p:sp>
        <p:nvSpPr>
          <p:cNvPr id="5" name="TextBox 4">
            <a:extLst>
              <a:ext uri="{FF2B5EF4-FFF2-40B4-BE49-F238E27FC236}">
                <a16:creationId xmlns:a16="http://schemas.microsoft.com/office/drawing/2014/main" id="{4531D3B8-399A-CFBE-3969-138DB057C721}"/>
              </a:ext>
            </a:extLst>
          </p:cNvPr>
          <p:cNvSpPr txBox="1"/>
          <p:nvPr/>
        </p:nvSpPr>
        <p:spPr>
          <a:xfrm>
            <a:off x="5436096" y="1438970"/>
            <a:ext cx="2736304" cy="338554"/>
          </a:xfrm>
          <a:prstGeom prst="rect">
            <a:avLst/>
          </a:prstGeom>
          <a:noFill/>
        </p:spPr>
        <p:txBody>
          <a:bodyPr wrap="square" rtlCol="0">
            <a:spAutoFit/>
          </a:bodyPr>
          <a:lstStyle/>
          <a:p>
            <a:r>
              <a:rPr lang="en-GB" sz="1600" dirty="0">
                <a:solidFill>
                  <a:schemeClr val="tx1"/>
                </a:solidFill>
              </a:rPr>
              <a:t>Home</a:t>
            </a:r>
          </a:p>
        </p:txBody>
      </p:sp>
      <p:pic>
        <p:nvPicPr>
          <p:cNvPr id="9" name="Picture 8">
            <a:extLst>
              <a:ext uri="{FF2B5EF4-FFF2-40B4-BE49-F238E27FC236}">
                <a16:creationId xmlns:a16="http://schemas.microsoft.com/office/drawing/2014/main" id="{F3D385A2-8A4C-D289-5CB8-DBE613D5065F}"/>
              </a:ext>
            </a:extLst>
          </p:cNvPr>
          <p:cNvPicPr>
            <a:picLocks noChangeAspect="1"/>
          </p:cNvPicPr>
          <p:nvPr/>
        </p:nvPicPr>
        <p:blipFill>
          <a:blip r:embed="rId3"/>
          <a:stretch>
            <a:fillRect/>
          </a:stretch>
        </p:blipFill>
        <p:spPr>
          <a:xfrm>
            <a:off x="467544" y="516815"/>
            <a:ext cx="4715738" cy="4090303"/>
          </a:xfrm>
          <a:prstGeom prst="rect">
            <a:avLst/>
          </a:prstGeom>
        </p:spPr>
      </p:pic>
    </p:spTree>
    <p:extLst>
      <p:ext uri="{BB962C8B-B14F-4D97-AF65-F5344CB8AC3E}">
        <p14:creationId xmlns:p14="http://schemas.microsoft.com/office/powerpoint/2010/main" val="1227177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471C1-6073-7294-ACF6-22897FE7AF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ECB02-8B2B-6C80-3712-0CD4816BCF6F}"/>
              </a:ext>
            </a:extLst>
          </p:cNvPr>
          <p:cNvSpPr>
            <a:spLocks noGrp="1"/>
          </p:cNvSpPr>
          <p:nvPr>
            <p:ph type="title"/>
          </p:nvPr>
        </p:nvSpPr>
        <p:spPr>
          <a:xfrm>
            <a:off x="5436096" y="536381"/>
            <a:ext cx="3384376" cy="902589"/>
          </a:xfrm>
        </p:spPr>
        <p:txBody>
          <a:bodyPr/>
          <a:lstStyle/>
          <a:p>
            <a:r>
              <a:rPr lang="en-GB" sz="4800" dirty="0" err="1"/>
              <a:t>Oglasi</a:t>
            </a:r>
            <a:endParaRPr lang="en-GB" sz="4800" dirty="0"/>
          </a:p>
        </p:txBody>
      </p:sp>
      <p:pic>
        <p:nvPicPr>
          <p:cNvPr id="4" name="Picture 3">
            <a:extLst>
              <a:ext uri="{FF2B5EF4-FFF2-40B4-BE49-F238E27FC236}">
                <a16:creationId xmlns:a16="http://schemas.microsoft.com/office/drawing/2014/main" id="{9901DA32-3330-6375-F59C-C1806344304D}"/>
              </a:ext>
            </a:extLst>
          </p:cNvPr>
          <p:cNvPicPr>
            <a:picLocks noChangeAspect="1"/>
          </p:cNvPicPr>
          <p:nvPr/>
        </p:nvPicPr>
        <p:blipFill>
          <a:blip r:embed="rId2"/>
          <a:stretch>
            <a:fillRect/>
          </a:stretch>
        </p:blipFill>
        <p:spPr>
          <a:xfrm>
            <a:off x="467544" y="536381"/>
            <a:ext cx="4693180" cy="4070737"/>
          </a:xfrm>
          <a:prstGeom prst="rect">
            <a:avLst/>
          </a:prstGeom>
        </p:spPr>
      </p:pic>
      <p:sp>
        <p:nvSpPr>
          <p:cNvPr id="5" name="TextBox 4">
            <a:extLst>
              <a:ext uri="{FF2B5EF4-FFF2-40B4-BE49-F238E27FC236}">
                <a16:creationId xmlns:a16="http://schemas.microsoft.com/office/drawing/2014/main" id="{3FC661A2-6A93-6687-5538-7244EC94C4E6}"/>
              </a:ext>
            </a:extLst>
          </p:cNvPr>
          <p:cNvSpPr txBox="1"/>
          <p:nvPr/>
        </p:nvSpPr>
        <p:spPr>
          <a:xfrm>
            <a:off x="5436096" y="1438970"/>
            <a:ext cx="3384376" cy="2062103"/>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GB" sz="1600" dirty="0" err="1">
                <a:solidFill>
                  <a:schemeClr val="tx1"/>
                </a:solidFill>
              </a:rPr>
              <a:t>Digitalna</a:t>
            </a:r>
            <a:r>
              <a:rPr lang="en-GB" sz="1600" dirty="0">
                <a:solidFill>
                  <a:schemeClr val="tx1"/>
                </a:solidFill>
              </a:rPr>
              <a:t> </a:t>
            </a:r>
            <a:r>
              <a:rPr lang="en-GB" sz="1600" dirty="0" err="1">
                <a:solidFill>
                  <a:schemeClr val="tx1"/>
                </a:solidFill>
              </a:rPr>
              <a:t>oglasna</a:t>
            </a:r>
            <a:r>
              <a:rPr lang="en-GB" sz="1600" dirty="0">
                <a:solidFill>
                  <a:schemeClr val="tx1"/>
                </a:solidFill>
              </a:rPr>
              <a:t> </a:t>
            </a:r>
            <a:r>
              <a:rPr lang="en-GB" sz="1600" dirty="0" err="1">
                <a:solidFill>
                  <a:schemeClr val="tx1"/>
                </a:solidFill>
              </a:rPr>
              <a:t>ploca</a:t>
            </a:r>
            <a:r>
              <a:rPr lang="en-GB" sz="1600" dirty="0">
                <a:solidFill>
                  <a:schemeClr val="tx1"/>
                </a:solidFill>
              </a:rPr>
              <a:t> </a:t>
            </a:r>
            <a:r>
              <a:rPr lang="en-GB" sz="1600" dirty="0" err="1">
                <a:solidFill>
                  <a:schemeClr val="tx1"/>
                </a:solidFill>
              </a:rPr>
              <a:t>omogucuje</a:t>
            </a:r>
            <a:r>
              <a:rPr lang="en-GB" sz="1600" dirty="0">
                <a:solidFill>
                  <a:schemeClr val="tx1"/>
                </a:solidFill>
              </a:rPr>
              <a:t> </a:t>
            </a:r>
            <a:r>
              <a:rPr lang="en-GB" sz="1600" dirty="0" err="1">
                <a:solidFill>
                  <a:schemeClr val="tx1"/>
                </a:solidFill>
              </a:rPr>
              <a:t>jednostavno</a:t>
            </a:r>
            <a:r>
              <a:rPr lang="en-GB" sz="1600" dirty="0">
                <a:solidFill>
                  <a:schemeClr val="tx1"/>
                </a:solidFill>
              </a:rPr>
              <a:t> </a:t>
            </a:r>
            <a:r>
              <a:rPr lang="en-GB" sz="1600" dirty="0" err="1">
                <a:solidFill>
                  <a:schemeClr val="tx1"/>
                </a:solidFill>
              </a:rPr>
              <a:t>oglasavanje</a:t>
            </a:r>
            <a:r>
              <a:rPr lang="en-GB" sz="1600" dirty="0">
                <a:solidFill>
                  <a:schemeClr val="tx1"/>
                </a:solidFill>
              </a:rPr>
              <a:t> </a:t>
            </a:r>
            <a:r>
              <a:rPr lang="en-GB" sz="1600" dirty="0" err="1">
                <a:solidFill>
                  <a:schemeClr val="tx1"/>
                </a:solidFill>
              </a:rPr>
              <a:t>unutar</a:t>
            </a:r>
            <a:r>
              <a:rPr lang="en-GB" sz="1600" dirty="0">
                <a:solidFill>
                  <a:schemeClr val="tx1"/>
                </a:solidFill>
              </a:rPr>
              <a:t> </a:t>
            </a:r>
            <a:r>
              <a:rPr lang="en-GB" sz="1600" dirty="0" err="1">
                <a:solidFill>
                  <a:schemeClr val="tx1"/>
                </a:solidFill>
              </a:rPr>
              <a:t>kampusa</a:t>
            </a:r>
            <a:endParaRPr lang="en-GB" sz="1600" dirty="0">
              <a:solidFill>
                <a:schemeClr val="tx1"/>
              </a:solidFill>
            </a:endParaRPr>
          </a:p>
          <a:p>
            <a:pPr marL="285750" indent="-285750">
              <a:buClr>
                <a:schemeClr val="tx1"/>
              </a:buClr>
              <a:buFont typeface="Arial" panose="020B0604020202020204" pitchFamily="34" charset="0"/>
              <a:buChar char="•"/>
            </a:pPr>
            <a:r>
              <a:rPr lang="en-GB" sz="1600" dirty="0" err="1">
                <a:solidFill>
                  <a:schemeClr val="tx1"/>
                </a:solidFill>
              </a:rPr>
              <a:t>Prijava</a:t>
            </a:r>
            <a:r>
              <a:rPr lang="en-GB" sz="1600" dirty="0">
                <a:solidFill>
                  <a:schemeClr val="tx1"/>
                </a:solidFill>
              </a:rPr>
              <a:t> </a:t>
            </a:r>
            <a:r>
              <a:rPr lang="en-GB" sz="1600" dirty="0" err="1">
                <a:solidFill>
                  <a:schemeClr val="tx1"/>
                </a:solidFill>
              </a:rPr>
              <a:t>putem</a:t>
            </a:r>
            <a:r>
              <a:rPr lang="en-GB" sz="1600" dirty="0">
                <a:solidFill>
                  <a:schemeClr val="tx1"/>
                </a:solidFill>
              </a:rPr>
              <a:t> </a:t>
            </a:r>
            <a:r>
              <a:rPr lang="en-GB" sz="1600" dirty="0" err="1">
                <a:solidFill>
                  <a:schemeClr val="tx1"/>
                </a:solidFill>
              </a:rPr>
              <a:t>AAI@EduHr</a:t>
            </a:r>
            <a:r>
              <a:rPr lang="en-GB" sz="1600" dirty="0">
                <a:solidFill>
                  <a:schemeClr val="tx1"/>
                </a:solidFill>
              </a:rPr>
              <a:t> </a:t>
            </a:r>
            <a:r>
              <a:rPr lang="en-GB" sz="1600" dirty="0" err="1">
                <a:solidFill>
                  <a:schemeClr val="tx1"/>
                </a:solidFill>
              </a:rPr>
              <a:t>racuna</a:t>
            </a:r>
            <a:endParaRPr lang="en-GB" sz="1600" dirty="0">
              <a:solidFill>
                <a:schemeClr val="tx1"/>
              </a:solidFill>
            </a:endParaRPr>
          </a:p>
          <a:p>
            <a:pPr marL="285750" indent="-285750">
              <a:buClr>
                <a:schemeClr val="tx1"/>
              </a:buClr>
              <a:buFont typeface="Arial" panose="020B0604020202020204" pitchFamily="34" charset="0"/>
              <a:buChar char="•"/>
            </a:pPr>
            <a:r>
              <a:rPr lang="en-GB" sz="1600" dirty="0" err="1">
                <a:solidFill>
                  <a:schemeClr val="tx1"/>
                </a:solidFill>
              </a:rPr>
              <a:t>Kategorije</a:t>
            </a:r>
            <a:r>
              <a:rPr lang="en-GB" sz="1600" dirty="0">
                <a:solidFill>
                  <a:schemeClr val="tx1"/>
                </a:solidFill>
              </a:rPr>
              <a:t> </a:t>
            </a:r>
            <a:r>
              <a:rPr lang="en-GB" sz="1600" dirty="0" err="1">
                <a:solidFill>
                  <a:schemeClr val="tx1"/>
                </a:solidFill>
              </a:rPr>
              <a:t>oglasa</a:t>
            </a:r>
            <a:endParaRPr lang="en-GB" sz="1600" dirty="0">
              <a:solidFill>
                <a:schemeClr val="tx1"/>
              </a:solidFill>
            </a:endParaRPr>
          </a:p>
          <a:p>
            <a:pPr marL="285750" indent="-285750">
              <a:buClr>
                <a:schemeClr val="tx1"/>
              </a:buClr>
              <a:buFont typeface="Arial" panose="020B0604020202020204" pitchFamily="34" charset="0"/>
              <a:buChar char="•"/>
            </a:pPr>
            <a:r>
              <a:rPr lang="en-GB" sz="1600" dirty="0">
                <a:solidFill>
                  <a:schemeClr val="tx1"/>
                </a:solidFill>
              </a:rPr>
              <a:t>Gumb za </a:t>
            </a:r>
            <a:r>
              <a:rPr lang="en-GB" sz="1600" dirty="0" err="1">
                <a:solidFill>
                  <a:schemeClr val="tx1"/>
                </a:solidFill>
              </a:rPr>
              <a:t>objavljivanje</a:t>
            </a:r>
            <a:endParaRPr lang="en-GB" sz="1600" dirty="0">
              <a:solidFill>
                <a:schemeClr val="tx1"/>
              </a:solidFill>
            </a:endParaRPr>
          </a:p>
          <a:p>
            <a:pPr marL="285750" indent="-285750">
              <a:buClr>
                <a:schemeClr val="tx1"/>
              </a:buClr>
              <a:buFont typeface="Arial" panose="020B0604020202020204" pitchFamily="34" charset="0"/>
              <a:buChar char="•"/>
            </a:pPr>
            <a:r>
              <a:rPr lang="en-GB" sz="1600" dirty="0">
                <a:solidFill>
                  <a:schemeClr val="tx1"/>
                </a:solidFill>
              </a:rPr>
              <a:t>Search bar </a:t>
            </a:r>
            <a:r>
              <a:rPr lang="en-GB" sz="1600" dirty="0" err="1">
                <a:solidFill>
                  <a:schemeClr val="tx1"/>
                </a:solidFill>
              </a:rPr>
              <a:t>i</a:t>
            </a:r>
            <a:r>
              <a:rPr lang="en-GB" sz="1600" dirty="0">
                <a:solidFill>
                  <a:schemeClr val="tx1"/>
                </a:solidFill>
              </a:rPr>
              <a:t> </a:t>
            </a:r>
            <a:r>
              <a:rPr lang="en-GB" sz="1600" dirty="0" err="1">
                <a:solidFill>
                  <a:schemeClr val="tx1"/>
                </a:solidFill>
              </a:rPr>
              <a:t>filteri</a:t>
            </a:r>
            <a:endParaRPr lang="en-GB" sz="1600" dirty="0">
              <a:solidFill>
                <a:schemeClr val="tx1"/>
              </a:solidFill>
            </a:endParaRPr>
          </a:p>
        </p:txBody>
      </p:sp>
      <p:pic>
        <p:nvPicPr>
          <p:cNvPr id="6" name="Picture 5">
            <a:extLst>
              <a:ext uri="{FF2B5EF4-FFF2-40B4-BE49-F238E27FC236}">
                <a16:creationId xmlns:a16="http://schemas.microsoft.com/office/drawing/2014/main" id="{33627784-4A74-1D32-2ED9-36663B10E621}"/>
              </a:ext>
            </a:extLst>
          </p:cNvPr>
          <p:cNvPicPr>
            <a:picLocks noChangeAspect="1"/>
          </p:cNvPicPr>
          <p:nvPr/>
        </p:nvPicPr>
        <p:blipFill>
          <a:blip r:embed="rId3"/>
          <a:stretch>
            <a:fillRect/>
          </a:stretch>
        </p:blipFill>
        <p:spPr>
          <a:xfrm>
            <a:off x="470745" y="534884"/>
            <a:ext cx="4689979" cy="4068556"/>
          </a:xfrm>
          <a:prstGeom prst="rect">
            <a:avLst/>
          </a:prstGeom>
        </p:spPr>
      </p:pic>
    </p:spTree>
    <p:extLst>
      <p:ext uri="{BB962C8B-B14F-4D97-AF65-F5344CB8AC3E}">
        <p14:creationId xmlns:p14="http://schemas.microsoft.com/office/powerpoint/2010/main" val="1269028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A2FB8-3B4F-499D-8169-247A75C064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F2812D-C604-5513-EB9B-940464E0DD14}"/>
              </a:ext>
            </a:extLst>
          </p:cNvPr>
          <p:cNvSpPr>
            <a:spLocks noGrp="1"/>
          </p:cNvSpPr>
          <p:nvPr>
            <p:ph type="title"/>
          </p:nvPr>
        </p:nvSpPr>
        <p:spPr>
          <a:xfrm>
            <a:off x="5436096" y="536381"/>
            <a:ext cx="3384376" cy="902589"/>
          </a:xfrm>
        </p:spPr>
        <p:txBody>
          <a:bodyPr/>
          <a:lstStyle/>
          <a:p>
            <a:r>
              <a:rPr lang="en-GB" sz="4800" dirty="0" err="1"/>
              <a:t>Lokacije</a:t>
            </a:r>
            <a:endParaRPr lang="en-GB" sz="4800" dirty="0"/>
          </a:p>
        </p:txBody>
      </p:sp>
      <p:pic>
        <p:nvPicPr>
          <p:cNvPr id="4" name="Picture 3">
            <a:extLst>
              <a:ext uri="{FF2B5EF4-FFF2-40B4-BE49-F238E27FC236}">
                <a16:creationId xmlns:a16="http://schemas.microsoft.com/office/drawing/2014/main" id="{FB679E00-78D5-097E-AE0B-A579039044F5}"/>
              </a:ext>
            </a:extLst>
          </p:cNvPr>
          <p:cNvPicPr>
            <a:picLocks noChangeAspect="1"/>
          </p:cNvPicPr>
          <p:nvPr/>
        </p:nvPicPr>
        <p:blipFill>
          <a:blip r:embed="rId2"/>
          <a:stretch>
            <a:fillRect/>
          </a:stretch>
        </p:blipFill>
        <p:spPr>
          <a:xfrm>
            <a:off x="467544" y="536381"/>
            <a:ext cx="4693180" cy="4070737"/>
          </a:xfrm>
          <a:prstGeom prst="rect">
            <a:avLst/>
          </a:prstGeom>
        </p:spPr>
      </p:pic>
      <p:sp>
        <p:nvSpPr>
          <p:cNvPr id="5" name="TextBox 4">
            <a:extLst>
              <a:ext uri="{FF2B5EF4-FFF2-40B4-BE49-F238E27FC236}">
                <a16:creationId xmlns:a16="http://schemas.microsoft.com/office/drawing/2014/main" id="{964203A4-994F-E1F2-58B4-914ACD3AE9BC}"/>
              </a:ext>
            </a:extLst>
          </p:cNvPr>
          <p:cNvSpPr txBox="1"/>
          <p:nvPr/>
        </p:nvSpPr>
        <p:spPr>
          <a:xfrm>
            <a:off x="5436096" y="1438970"/>
            <a:ext cx="2736304" cy="338554"/>
          </a:xfrm>
          <a:prstGeom prst="rect">
            <a:avLst/>
          </a:prstGeom>
          <a:noFill/>
        </p:spPr>
        <p:txBody>
          <a:bodyPr wrap="square" rtlCol="0">
            <a:spAutoFit/>
          </a:bodyPr>
          <a:lstStyle/>
          <a:p>
            <a:r>
              <a:rPr lang="en-GB" sz="1600" dirty="0">
                <a:solidFill>
                  <a:schemeClr val="tx1"/>
                </a:solidFill>
              </a:rPr>
              <a:t>Home</a:t>
            </a:r>
          </a:p>
        </p:txBody>
      </p:sp>
      <p:pic>
        <p:nvPicPr>
          <p:cNvPr id="6" name="Picture 5">
            <a:extLst>
              <a:ext uri="{FF2B5EF4-FFF2-40B4-BE49-F238E27FC236}">
                <a16:creationId xmlns:a16="http://schemas.microsoft.com/office/drawing/2014/main" id="{FD2FBF56-1136-3266-342E-663E4F2C82A5}"/>
              </a:ext>
            </a:extLst>
          </p:cNvPr>
          <p:cNvPicPr>
            <a:picLocks noChangeAspect="1"/>
          </p:cNvPicPr>
          <p:nvPr/>
        </p:nvPicPr>
        <p:blipFill>
          <a:blip r:embed="rId3"/>
          <a:stretch>
            <a:fillRect/>
          </a:stretch>
        </p:blipFill>
        <p:spPr>
          <a:xfrm>
            <a:off x="460544" y="536380"/>
            <a:ext cx="4693180" cy="4071334"/>
          </a:xfrm>
          <a:prstGeom prst="rect">
            <a:avLst/>
          </a:prstGeom>
        </p:spPr>
      </p:pic>
    </p:spTree>
    <p:extLst>
      <p:ext uri="{BB962C8B-B14F-4D97-AF65-F5344CB8AC3E}">
        <p14:creationId xmlns:p14="http://schemas.microsoft.com/office/powerpoint/2010/main" val="4164594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652435339" name="Google Shape;157;p31" title="people-working-with-ai-operated-devices.jpg"/>
          <p:cNvPicPr>
            <a:picLocks noGrp="1"/>
          </p:cNvPicPr>
          <p:nvPr>
            <p:ph type="pic" idx="2"/>
          </p:nvPr>
        </p:nvPicPr>
        <p:blipFill>
          <a:blip r:embed="rId3">
            <a:alphaModFix/>
          </a:blip>
          <a:srcRect l="16567" r="16573"/>
          <a:stretch/>
        </p:blipFill>
        <p:spPr bwMode="auto">
          <a:xfrm>
            <a:off x="1" y="1563638"/>
            <a:ext cx="4499991" cy="3579738"/>
          </a:xfrm>
          <a:prstGeom prst="rect">
            <a:avLst/>
          </a:prstGeom>
        </p:spPr>
      </p:pic>
      <p:sp>
        <p:nvSpPr>
          <p:cNvPr id="602933372" name="Google Shape;158;p31"/>
          <p:cNvSpPr txBox="1">
            <a:spLocks noGrp="1"/>
          </p:cNvSpPr>
          <p:nvPr>
            <p:ph type="title"/>
          </p:nvPr>
        </p:nvSpPr>
        <p:spPr bwMode="auto">
          <a:xfrm>
            <a:off x="811975" y="539500"/>
            <a:ext cx="7618800" cy="5727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defRPr/>
            </a:pPr>
            <a:r>
              <a:rPr lang="en"/>
              <a:t>Executive summary</a:t>
            </a:r>
            <a:endParaRPr/>
          </a:p>
        </p:txBody>
      </p:sp>
      <p:sp>
        <p:nvSpPr>
          <p:cNvPr id="453567402" name="Google Shape;159;p31"/>
          <p:cNvSpPr txBox="1">
            <a:spLocks noGrp="1"/>
          </p:cNvSpPr>
          <p:nvPr>
            <p:ph type="subTitle" idx="1"/>
          </p:nvPr>
        </p:nvSpPr>
        <p:spPr bwMode="auto">
          <a:xfrm>
            <a:off x="4928799" y="1475100"/>
            <a:ext cx="3501900" cy="21933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dirty="0"/>
              <a:t>Our business plan outlines the strategy for </a:t>
            </a:r>
            <a:r>
              <a:rPr lang="en" i="1" dirty="0"/>
              <a:t>[company name]</a:t>
            </a:r>
            <a:r>
              <a:rPr lang="en" dirty="0"/>
              <a:t>, a </a:t>
            </a:r>
            <a:r>
              <a:rPr lang="en" i="1" dirty="0"/>
              <a:t>[legal structure]</a:t>
            </a:r>
            <a:r>
              <a:rPr lang="en" dirty="0"/>
              <a:t> that provides </a:t>
            </a:r>
            <a:r>
              <a:rPr lang="en" i="1" dirty="0"/>
              <a:t>[products/services]</a:t>
            </a:r>
            <a:r>
              <a:rPr lang="en" dirty="0"/>
              <a:t> to </a:t>
            </a:r>
            <a:r>
              <a:rPr lang="en" i="1" dirty="0"/>
              <a:t>[target market]</a:t>
            </a:r>
            <a:r>
              <a:rPr lang="en" dirty="0"/>
              <a:t>. Our mission is to </a:t>
            </a:r>
            <a:r>
              <a:rPr lang="en" i="1" dirty="0"/>
              <a:t>[mission statement/goal of the company]</a:t>
            </a:r>
            <a:endParaRPr dirty="0"/>
          </a:p>
          <a:p>
            <a:pPr marL="0" lvl="0" indent="0" algn="l">
              <a:spcBef>
                <a:spcPts val="1000"/>
              </a:spcBef>
              <a:spcAft>
                <a:spcPts val="0"/>
              </a:spcAft>
              <a:buNone/>
              <a:defRPr/>
            </a:pPr>
            <a:r>
              <a:rPr lang="en" dirty="0"/>
              <a:t>The market analysis shows that there is a high demand for our products/services in the industry. We have identified key competitors and believe we can differentiate ourselves through our unique selling propositions (USPs)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30774205" name="Google Shape;164;p32"/>
          <p:cNvSpPr txBox="1">
            <a:spLocks noGrp="1"/>
          </p:cNvSpPr>
          <p:nvPr>
            <p:ph type="title"/>
          </p:nvPr>
        </p:nvSpPr>
        <p:spPr bwMode="auto">
          <a:xfrm>
            <a:off x="713225" y="3585200"/>
            <a:ext cx="7717800" cy="1018800"/>
          </a:xfrm>
          <a:prstGeom prst="rect">
            <a:avLst/>
          </a:prstGeom>
        </p:spPr>
        <p:txBody>
          <a:bodyPr spcFirstLastPara="1" wrap="square" lIns="91425" tIns="91425" rIns="91425" bIns="91425" anchor="t" anchorCtr="0">
            <a:noAutofit/>
          </a:bodyPr>
          <a:lstStyle/>
          <a:p>
            <a:pPr marL="0" lvl="0" indent="0" algn="r">
              <a:spcBef>
                <a:spcPts val="0"/>
              </a:spcBef>
              <a:spcAft>
                <a:spcPts val="0"/>
              </a:spcAft>
              <a:buNone/>
              <a:defRPr/>
            </a:pPr>
            <a:r>
              <a:rPr lang="en"/>
              <a:t>Business plan</a:t>
            </a:r>
            <a:endParaRPr/>
          </a:p>
        </p:txBody>
      </p:sp>
      <p:sp>
        <p:nvSpPr>
          <p:cNvPr id="1916915307" name="Google Shape;165;p32"/>
          <p:cNvSpPr txBox="1">
            <a:spLocks noGrp="1"/>
          </p:cNvSpPr>
          <p:nvPr>
            <p:ph type="title" idx="2"/>
          </p:nvPr>
        </p:nvSpPr>
        <p:spPr bwMode="auto">
          <a:xfrm>
            <a:off x="713225" y="499725"/>
            <a:ext cx="1267500" cy="6846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defRPr/>
            </a:pPr>
            <a:r>
              <a:rPr lang="en"/>
              <a:t>01</a:t>
            </a:r>
            <a:endParaRPr/>
          </a:p>
        </p:txBody>
      </p:sp>
      <p:sp>
        <p:nvSpPr>
          <p:cNvPr id="486430714" name="Google Shape;166;p32"/>
          <p:cNvSpPr txBox="1"/>
          <p:nvPr/>
        </p:nvSpPr>
        <p:spPr bwMode="auto">
          <a:xfrm>
            <a:off x="306325" y="4604000"/>
            <a:ext cx="1124400" cy="3924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defRPr/>
            </a:pPr>
            <a:r>
              <a:rPr lang="en" sz="1000">
                <a:solidFill>
                  <a:schemeClr val="dk1"/>
                </a:solidFill>
                <a:latin typeface="Syne"/>
                <a:ea typeface="Syne"/>
                <a:cs typeface="Syne"/>
              </a:rPr>
              <a:t>Company name</a:t>
            </a:r>
            <a:endParaRPr sz="1000">
              <a:solidFill>
                <a:schemeClr val="dk1"/>
              </a:solidFill>
              <a:latin typeface="Syne"/>
              <a:ea typeface="Syne"/>
              <a:cs typeface="Syne"/>
            </a:endParaRPr>
          </a:p>
        </p:txBody>
      </p:sp>
      <p:cxnSp>
        <p:nvCxnSpPr>
          <p:cNvPr id="35123910" name="Google Shape;167;p32"/>
          <p:cNvCxnSpPr/>
          <p:nvPr/>
        </p:nvCxnSpPr>
        <p:spPr bwMode="auto">
          <a:xfrm>
            <a:off x="1430700" y="4800200"/>
            <a:ext cx="8245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73865424" name="Google Shape;178;p34"/>
          <p:cNvSpPr txBox="1">
            <a:spLocks noGrp="1"/>
          </p:cNvSpPr>
          <p:nvPr>
            <p:ph type="subTitle" idx="2"/>
          </p:nvPr>
        </p:nvSpPr>
        <p:spPr bwMode="auto">
          <a:xfrm>
            <a:off x="4589325" y="1219088"/>
            <a:ext cx="3838199" cy="1228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Provide a brief history of your company, including when it was founded and its evolution over time. Then, describe your company's vision for the future and its long-term objectives</a:t>
            </a:r>
            <a:endParaRPr/>
          </a:p>
        </p:txBody>
      </p:sp>
      <p:sp>
        <p:nvSpPr>
          <p:cNvPr id="948533760" name="Google Shape;179;p34"/>
          <p:cNvSpPr txBox="1">
            <a:spLocks noGrp="1"/>
          </p:cNvSpPr>
          <p:nvPr>
            <p:ph type="subTitle" idx="4"/>
          </p:nvPr>
        </p:nvSpPr>
        <p:spPr bwMode="auto">
          <a:xfrm>
            <a:off x="4592700" y="2695612"/>
            <a:ext cx="3838199" cy="5727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defRPr/>
            </a:pPr>
            <a:r>
              <a:rPr lang="en"/>
              <a:t>Our management team leads with experience</a:t>
            </a:r>
            <a:endParaRPr/>
          </a:p>
        </p:txBody>
      </p:sp>
      <p:sp>
        <p:nvSpPr>
          <p:cNvPr id="75928176" name="Google Shape;180;p34"/>
          <p:cNvSpPr txBox="1">
            <a:spLocks noGrp="1"/>
          </p:cNvSpPr>
          <p:nvPr>
            <p:ph type="title"/>
          </p:nvPr>
        </p:nvSpPr>
        <p:spPr bwMode="auto">
          <a:xfrm>
            <a:off x="720000" y="3644300"/>
            <a:ext cx="2955300" cy="959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Company description</a:t>
            </a:r>
            <a:endParaRPr/>
          </a:p>
        </p:txBody>
      </p:sp>
      <p:sp>
        <p:nvSpPr>
          <p:cNvPr id="887188616" name="Google Shape;181;p34"/>
          <p:cNvSpPr txBox="1">
            <a:spLocks noGrp="1"/>
          </p:cNvSpPr>
          <p:nvPr>
            <p:ph type="subTitle" idx="1"/>
          </p:nvPr>
        </p:nvSpPr>
        <p:spPr bwMode="auto">
          <a:xfrm>
            <a:off x="4592700" y="3268312"/>
            <a:ext cx="3838199" cy="1228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Describe the key members of your team, their roles and responsibilities, and their relevant industry experience. Highlight any unique skills or qualifications that set your team apart from competitors to establish credibility with potential investors or partners</a:t>
            </a:r>
            <a:endParaRPr/>
          </a:p>
        </p:txBody>
      </p:sp>
      <p:sp>
        <p:nvSpPr>
          <p:cNvPr id="412594938" name="Google Shape;182;p34"/>
          <p:cNvSpPr txBox="1">
            <a:spLocks noGrp="1"/>
          </p:cNvSpPr>
          <p:nvPr>
            <p:ph type="subTitle" idx="3"/>
          </p:nvPr>
        </p:nvSpPr>
        <p:spPr bwMode="auto">
          <a:xfrm>
            <a:off x="4589325" y="646388"/>
            <a:ext cx="3838199" cy="5727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defRPr/>
            </a:pPr>
            <a:r>
              <a:rPr lang="en"/>
              <a:t>From where we started to where we’re going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35586040" name="Google Shape;187;p35"/>
          <p:cNvSpPr txBox="1">
            <a:spLocks noGrp="1"/>
          </p:cNvSpPr>
          <p:nvPr>
            <p:ph type="title"/>
          </p:nvPr>
        </p:nvSpPr>
        <p:spPr bwMode="auto">
          <a:xfrm>
            <a:off x="720000" y="445025"/>
            <a:ext cx="77040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Market analysis</a:t>
            </a:r>
            <a:endParaRPr/>
          </a:p>
        </p:txBody>
      </p:sp>
      <p:sp>
        <p:nvSpPr>
          <p:cNvPr id="1314800022" name="Google Shape;188;p35"/>
          <p:cNvSpPr txBox="1">
            <a:spLocks noGrp="1"/>
          </p:cNvSpPr>
          <p:nvPr>
            <p:ph type="subTitle" idx="4"/>
          </p:nvPr>
        </p:nvSpPr>
        <p:spPr bwMode="auto">
          <a:xfrm>
            <a:off x="719750" y="2708600"/>
            <a:ext cx="3286800" cy="8013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defRPr/>
            </a:pPr>
            <a:r>
              <a:rPr lang="en"/>
              <a:t>Key trends shaping the industry</a:t>
            </a:r>
            <a:endParaRPr/>
          </a:p>
        </p:txBody>
      </p:sp>
      <p:sp>
        <p:nvSpPr>
          <p:cNvPr id="444028297" name="Google Shape;189;p35"/>
          <p:cNvSpPr txBox="1">
            <a:spLocks noGrp="1"/>
          </p:cNvSpPr>
          <p:nvPr>
            <p:ph type="subTitle" idx="5"/>
          </p:nvPr>
        </p:nvSpPr>
        <p:spPr bwMode="auto">
          <a:xfrm>
            <a:off x="5137201" y="2697975"/>
            <a:ext cx="3286800" cy="8013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defRPr/>
            </a:pPr>
            <a:r>
              <a:rPr lang="en"/>
              <a:t>Who we’re targeting and why it matters</a:t>
            </a:r>
            <a:endParaRPr/>
          </a:p>
        </p:txBody>
      </p:sp>
      <p:sp>
        <p:nvSpPr>
          <p:cNvPr id="1792578784" name="Google Shape;190;p35"/>
          <p:cNvSpPr txBox="1">
            <a:spLocks noGrp="1"/>
          </p:cNvSpPr>
          <p:nvPr>
            <p:ph type="subTitle" idx="1"/>
          </p:nvPr>
        </p:nvSpPr>
        <p:spPr bwMode="auto">
          <a:xfrm>
            <a:off x="719750" y="3509900"/>
            <a:ext cx="3286800" cy="10941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Provide a brief overview of your industry, including its size and growth trends. Identify key players in the market and any regulatory or technological changes that could impact your business or company</a:t>
            </a:r>
            <a:endParaRPr/>
          </a:p>
        </p:txBody>
      </p:sp>
      <p:sp>
        <p:nvSpPr>
          <p:cNvPr id="1736848689" name="Google Shape;191;p35"/>
          <p:cNvSpPr txBox="1">
            <a:spLocks noGrp="1"/>
          </p:cNvSpPr>
          <p:nvPr>
            <p:ph type="subTitle" idx="2"/>
          </p:nvPr>
        </p:nvSpPr>
        <p:spPr bwMode="auto">
          <a:xfrm>
            <a:off x="5137201" y="3499275"/>
            <a:ext cx="3286800" cy="9936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Describe your target customer segment(s) in detail, including demographics and psychographics, and explain why they represent an opportunity for your product or service</a:t>
            </a:r>
            <a:endParaRPr/>
          </a:p>
        </p:txBody>
      </p:sp>
      <p:sp>
        <p:nvSpPr>
          <p:cNvPr id="947384093" name="Google Shape;192;p35"/>
          <p:cNvSpPr txBox="1">
            <a:spLocks noGrp="1"/>
          </p:cNvSpPr>
          <p:nvPr>
            <p:ph type="subTitle" idx="3"/>
          </p:nvPr>
        </p:nvSpPr>
        <p:spPr bwMode="auto">
          <a:xfrm>
            <a:off x="5137201" y="1451925"/>
            <a:ext cx="3286800" cy="9936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Analyze the competitive landscape for your industry, identify key competitors and their strengths and weaknesses. Then, you can explain how you plan to differentiate yourself and your business from them</a:t>
            </a:r>
            <a:endParaRPr/>
          </a:p>
        </p:txBody>
      </p:sp>
      <p:sp>
        <p:nvSpPr>
          <p:cNvPr id="1950670288" name="Google Shape;193;p35"/>
          <p:cNvSpPr txBox="1">
            <a:spLocks noGrp="1"/>
          </p:cNvSpPr>
          <p:nvPr>
            <p:ph type="subTitle" idx="6"/>
          </p:nvPr>
        </p:nvSpPr>
        <p:spPr bwMode="auto">
          <a:xfrm>
            <a:off x="5137204" y="650625"/>
            <a:ext cx="3286800" cy="8013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defRPr/>
            </a:pPr>
            <a:r>
              <a:rPr lang="en"/>
              <a:t>How we stand out in a competitive market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80161459" name="Google Shape;198;p36"/>
          <p:cNvSpPr txBox="1">
            <a:spLocks noGrp="1"/>
          </p:cNvSpPr>
          <p:nvPr>
            <p:ph type="title"/>
          </p:nvPr>
        </p:nvSpPr>
        <p:spPr bwMode="auto">
          <a:xfrm>
            <a:off x="720000" y="445025"/>
            <a:ext cx="77040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Marketing &amp; sales strategy</a:t>
            </a:r>
            <a:endParaRPr/>
          </a:p>
        </p:txBody>
      </p:sp>
      <p:sp>
        <p:nvSpPr>
          <p:cNvPr id="2111688927" name="Google Shape;199;p36"/>
          <p:cNvSpPr txBox="1">
            <a:spLocks noGrp="1"/>
          </p:cNvSpPr>
          <p:nvPr>
            <p:ph type="subTitle" idx="1"/>
          </p:nvPr>
        </p:nvSpPr>
        <p:spPr bwMode="auto">
          <a:xfrm>
            <a:off x="715400" y="1710171"/>
            <a:ext cx="2392800" cy="11052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Identify your target audience, including demographics, psychographics, and</a:t>
            </a:r>
            <a:endParaRPr/>
          </a:p>
          <a:p>
            <a:pPr marL="0" lvl="0" indent="0" algn="l">
              <a:spcBef>
                <a:spcPts val="0"/>
              </a:spcBef>
              <a:spcAft>
                <a:spcPts val="0"/>
              </a:spcAft>
              <a:buNone/>
              <a:defRPr/>
            </a:pPr>
            <a:r>
              <a:rPr lang="en"/>
              <a:t>buyer personas</a:t>
            </a:r>
            <a:endParaRPr/>
          </a:p>
        </p:txBody>
      </p:sp>
      <p:sp>
        <p:nvSpPr>
          <p:cNvPr id="189415" name="Google Shape;200;p36"/>
          <p:cNvSpPr txBox="1">
            <a:spLocks noGrp="1"/>
          </p:cNvSpPr>
          <p:nvPr>
            <p:ph type="subTitle" idx="2"/>
          </p:nvPr>
        </p:nvSpPr>
        <p:spPr bwMode="auto">
          <a:xfrm>
            <a:off x="3376873" y="1710149"/>
            <a:ext cx="2392800" cy="11052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Clearly communicate the unique value that your product or service provides to customers compared</a:t>
            </a:r>
            <a:endParaRPr/>
          </a:p>
          <a:p>
            <a:pPr marL="0" lvl="0" indent="0" algn="l">
              <a:spcBef>
                <a:spcPts val="0"/>
              </a:spcBef>
              <a:spcAft>
                <a:spcPts val="0"/>
              </a:spcAft>
              <a:buNone/>
              <a:defRPr/>
            </a:pPr>
            <a:r>
              <a:rPr lang="en"/>
              <a:t>to competitors</a:t>
            </a:r>
            <a:endParaRPr/>
          </a:p>
        </p:txBody>
      </p:sp>
      <p:sp>
        <p:nvSpPr>
          <p:cNvPr id="772974451" name="Google Shape;201;p36"/>
          <p:cNvSpPr txBox="1">
            <a:spLocks noGrp="1"/>
          </p:cNvSpPr>
          <p:nvPr>
            <p:ph type="subTitle" idx="3"/>
          </p:nvPr>
        </p:nvSpPr>
        <p:spPr bwMode="auto">
          <a:xfrm>
            <a:off x="715400" y="3498801"/>
            <a:ext cx="2392800" cy="11052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Describe how you plan to convert leads into customers through your sales process</a:t>
            </a:r>
            <a:endParaRPr/>
          </a:p>
        </p:txBody>
      </p:sp>
      <p:sp>
        <p:nvSpPr>
          <p:cNvPr id="453776836" name="Google Shape;202;p36"/>
          <p:cNvSpPr txBox="1">
            <a:spLocks noGrp="1"/>
          </p:cNvSpPr>
          <p:nvPr>
            <p:ph type="subTitle" idx="4"/>
          </p:nvPr>
        </p:nvSpPr>
        <p:spPr bwMode="auto">
          <a:xfrm>
            <a:off x="3376873" y="3498797"/>
            <a:ext cx="2392800" cy="11052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Analyze the strengths and weaknesses of your competitors in terms of their products/services, pricing strategy…</a:t>
            </a:r>
            <a:endParaRPr/>
          </a:p>
        </p:txBody>
      </p:sp>
      <p:sp>
        <p:nvSpPr>
          <p:cNvPr id="15033223" name="Google Shape;203;p36"/>
          <p:cNvSpPr txBox="1">
            <a:spLocks noGrp="1"/>
          </p:cNvSpPr>
          <p:nvPr>
            <p:ph type="subTitle" idx="7"/>
          </p:nvPr>
        </p:nvSpPr>
        <p:spPr bwMode="auto">
          <a:xfrm>
            <a:off x="720114" y="1017724"/>
            <a:ext cx="2392800" cy="6957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defRPr/>
            </a:pPr>
            <a:r>
              <a:rPr lang="en" b="0">
                <a:latin typeface="Syne SemiBold"/>
                <a:ea typeface="Syne SemiBold"/>
                <a:cs typeface="Syne SemiBold"/>
              </a:rPr>
              <a:t>Who we’re targeting and why</a:t>
            </a:r>
            <a:endParaRPr b="0">
              <a:latin typeface="Syne SemiBold"/>
              <a:ea typeface="Syne SemiBold"/>
              <a:cs typeface="Syne SemiBold"/>
            </a:endParaRPr>
          </a:p>
        </p:txBody>
      </p:sp>
      <p:sp>
        <p:nvSpPr>
          <p:cNvPr id="1392103480" name="Google Shape;204;p36"/>
          <p:cNvSpPr txBox="1">
            <a:spLocks noGrp="1"/>
          </p:cNvSpPr>
          <p:nvPr>
            <p:ph type="subTitle" idx="8"/>
          </p:nvPr>
        </p:nvSpPr>
        <p:spPr bwMode="auto">
          <a:xfrm>
            <a:off x="3381406" y="1017724"/>
            <a:ext cx="2392800" cy="6957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defRPr/>
            </a:pPr>
            <a:r>
              <a:rPr lang="en" b="0">
                <a:latin typeface="Syne SemiBold"/>
                <a:ea typeface="Syne SemiBold"/>
                <a:cs typeface="Syne SemiBold"/>
              </a:rPr>
              <a:t>The value we offer to our customers</a:t>
            </a:r>
            <a:endParaRPr b="0">
              <a:latin typeface="Syne SemiBold"/>
              <a:ea typeface="Syne SemiBold"/>
              <a:cs typeface="Syne SemiBold"/>
            </a:endParaRPr>
          </a:p>
        </p:txBody>
      </p:sp>
      <p:sp>
        <p:nvSpPr>
          <p:cNvPr id="1071145610" name="Google Shape;205;p36"/>
          <p:cNvSpPr txBox="1">
            <a:spLocks noGrp="1"/>
          </p:cNvSpPr>
          <p:nvPr>
            <p:ph type="subTitle" idx="9"/>
          </p:nvPr>
        </p:nvSpPr>
        <p:spPr bwMode="auto">
          <a:xfrm>
            <a:off x="6037972" y="1017724"/>
            <a:ext cx="2392800" cy="6957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defRPr/>
            </a:pPr>
            <a:r>
              <a:rPr lang="en" b="0">
                <a:latin typeface="Syne SemiBold"/>
                <a:ea typeface="Syne SemiBold"/>
                <a:cs typeface="Syne SemiBold"/>
              </a:rPr>
              <a:t>These are our key marketing channels</a:t>
            </a:r>
            <a:endParaRPr b="0">
              <a:latin typeface="Syne SemiBold"/>
              <a:ea typeface="Syne SemiBold"/>
              <a:cs typeface="Syne SemiBold"/>
            </a:endParaRPr>
          </a:p>
        </p:txBody>
      </p:sp>
      <p:sp>
        <p:nvSpPr>
          <p:cNvPr id="1581312019" name="Google Shape;206;p36"/>
          <p:cNvSpPr txBox="1">
            <a:spLocks noGrp="1"/>
          </p:cNvSpPr>
          <p:nvPr>
            <p:ph type="subTitle" idx="5"/>
          </p:nvPr>
        </p:nvSpPr>
        <p:spPr bwMode="auto">
          <a:xfrm>
            <a:off x="6033621" y="1710149"/>
            <a:ext cx="2392800" cy="11052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Outline the channels you will use to reach your target market, such</a:t>
            </a:r>
            <a:endParaRPr/>
          </a:p>
          <a:p>
            <a:pPr marL="0" lvl="0" indent="0" algn="l">
              <a:spcBef>
                <a:spcPts val="0"/>
              </a:spcBef>
              <a:spcAft>
                <a:spcPts val="0"/>
              </a:spcAft>
              <a:buNone/>
              <a:defRPr/>
            </a:pPr>
            <a:r>
              <a:rPr lang="en"/>
              <a:t>as social media,</a:t>
            </a:r>
            <a:endParaRPr/>
          </a:p>
          <a:p>
            <a:pPr marL="0" lvl="0" indent="0" algn="l">
              <a:spcBef>
                <a:spcPts val="0"/>
              </a:spcBef>
              <a:spcAft>
                <a:spcPts val="0"/>
              </a:spcAft>
              <a:buNone/>
              <a:defRPr/>
            </a:pPr>
            <a:r>
              <a:rPr lang="en"/>
              <a:t>email marketing…</a:t>
            </a:r>
            <a:endParaRPr/>
          </a:p>
        </p:txBody>
      </p:sp>
      <p:sp>
        <p:nvSpPr>
          <p:cNvPr id="422698787" name="Google Shape;207;p36"/>
          <p:cNvSpPr txBox="1">
            <a:spLocks noGrp="1"/>
          </p:cNvSpPr>
          <p:nvPr>
            <p:ph type="subTitle" idx="6"/>
          </p:nvPr>
        </p:nvSpPr>
        <p:spPr bwMode="auto">
          <a:xfrm>
            <a:off x="6033621" y="3498797"/>
            <a:ext cx="2392800" cy="11052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Define key performance indicators (KPIs) that measure the success of your marketing and sales efforts. Set specific goals</a:t>
            </a:r>
            <a:endParaRPr/>
          </a:p>
        </p:txBody>
      </p:sp>
      <p:sp>
        <p:nvSpPr>
          <p:cNvPr id="343000154" name="Google Shape;208;p36"/>
          <p:cNvSpPr txBox="1">
            <a:spLocks noGrp="1"/>
          </p:cNvSpPr>
          <p:nvPr>
            <p:ph type="subTitle" idx="13"/>
          </p:nvPr>
        </p:nvSpPr>
        <p:spPr bwMode="auto">
          <a:xfrm>
            <a:off x="720114" y="2803098"/>
            <a:ext cx="2392800" cy="6957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defRPr/>
            </a:pPr>
            <a:r>
              <a:rPr lang="en" b="0">
                <a:latin typeface="Syne SemiBold"/>
                <a:ea typeface="Syne SemiBold"/>
                <a:cs typeface="Syne SemiBold"/>
              </a:rPr>
              <a:t>How we convert leads into customers</a:t>
            </a:r>
            <a:endParaRPr b="0">
              <a:latin typeface="Syne SemiBold"/>
              <a:ea typeface="Syne SemiBold"/>
              <a:cs typeface="Syne SemiBold"/>
            </a:endParaRPr>
          </a:p>
        </p:txBody>
      </p:sp>
      <p:sp>
        <p:nvSpPr>
          <p:cNvPr id="1658537214" name="Google Shape;209;p36"/>
          <p:cNvSpPr txBox="1">
            <a:spLocks noGrp="1"/>
          </p:cNvSpPr>
          <p:nvPr>
            <p:ph type="subTitle" idx="14"/>
          </p:nvPr>
        </p:nvSpPr>
        <p:spPr bwMode="auto">
          <a:xfrm>
            <a:off x="3381406" y="2803098"/>
            <a:ext cx="2392800" cy="6957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defRPr/>
            </a:pPr>
            <a:r>
              <a:rPr lang="en" b="0">
                <a:latin typeface="Syne SemiBold"/>
                <a:ea typeface="Syne SemiBold"/>
                <a:cs typeface="Syne SemiBold"/>
              </a:rPr>
              <a:t>How we compare to our competitors</a:t>
            </a:r>
            <a:endParaRPr b="0">
              <a:latin typeface="Syne SemiBold"/>
              <a:ea typeface="Syne SemiBold"/>
              <a:cs typeface="Syne SemiBold"/>
            </a:endParaRPr>
          </a:p>
        </p:txBody>
      </p:sp>
      <p:sp>
        <p:nvSpPr>
          <p:cNvPr id="985533858" name="Google Shape;210;p36"/>
          <p:cNvSpPr txBox="1">
            <a:spLocks noGrp="1"/>
          </p:cNvSpPr>
          <p:nvPr>
            <p:ph type="subTitle" idx="15"/>
          </p:nvPr>
        </p:nvSpPr>
        <p:spPr bwMode="auto">
          <a:xfrm>
            <a:off x="6037972" y="2803098"/>
            <a:ext cx="2392800" cy="6957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defRPr/>
            </a:pPr>
            <a:r>
              <a:rPr lang="en" b="0">
                <a:latin typeface="Syne SemiBold"/>
                <a:ea typeface="Syne SemiBold"/>
                <a:cs typeface="Syne SemiBold"/>
              </a:rPr>
              <a:t>Key metrics and performance goals</a:t>
            </a:r>
            <a:endParaRPr b="0">
              <a:latin typeface="Syne SemiBold"/>
              <a:ea typeface="Syne SemiBold"/>
              <a:cs typeface="Syne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80815631" name="Google Shape;215;p37"/>
          <p:cNvSpPr txBox="1">
            <a:spLocks noGrp="1"/>
          </p:cNvSpPr>
          <p:nvPr>
            <p:ph type="title"/>
          </p:nvPr>
        </p:nvSpPr>
        <p:spPr bwMode="auto">
          <a:xfrm>
            <a:off x="713225" y="539500"/>
            <a:ext cx="6576000" cy="9297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defRPr/>
            </a:pPr>
            <a:r>
              <a:rPr lang="en"/>
              <a:t>$4,498,300,000</a:t>
            </a:r>
            <a:endParaRPr/>
          </a:p>
        </p:txBody>
      </p:sp>
      <p:sp>
        <p:nvSpPr>
          <p:cNvPr id="1528813062" name="Google Shape;216;p37"/>
          <p:cNvSpPr txBox="1">
            <a:spLocks noGrp="1"/>
          </p:cNvSpPr>
          <p:nvPr>
            <p:ph type="subTitle" idx="1"/>
          </p:nvPr>
        </p:nvSpPr>
        <p:spPr bwMode="auto">
          <a:xfrm>
            <a:off x="5607575" y="3961100"/>
            <a:ext cx="2823300" cy="642900"/>
          </a:xfrm>
          <a:prstGeom prst="rect">
            <a:avLst/>
          </a:prstGeom>
        </p:spPr>
        <p:txBody>
          <a:bodyPr spcFirstLastPara="1" wrap="square" lIns="91425" tIns="91425" rIns="91425" bIns="91425" anchor="t" anchorCtr="0">
            <a:noAutofit/>
          </a:bodyPr>
          <a:lstStyle/>
          <a:p>
            <a:pPr marL="0" lvl="0" indent="0" algn="r">
              <a:spcBef>
                <a:spcPts val="0"/>
              </a:spcBef>
              <a:spcAft>
                <a:spcPts val="0"/>
              </a:spcAft>
              <a:buNone/>
              <a:defRPr/>
            </a:pPr>
            <a:r>
              <a:rPr lang="en"/>
              <a:t>Budget for the new products of the company</a:t>
            </a:r>
            <a:endParaRPr/>
          </a:p>
        </p:txBody>
      </p:sp>
      <p:sp>
        <p:nvSpPr>
          <p:cNvPr id="304867466" name="Google Shape;217;p37"/>
          <p:cNvSpPr txBox="1"/>
          <p:nvPr/>
        </p:nvSpPr>
        <p:spPr bwMode="auto">
          <a:xfrm>
            <a:off x="306325" y="4604000"/>
            <a:ext cx="1124400" cy="3924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defRPr/>
            </a:pPr>
            <a:r>
              <a:rPr lang="en" sz="1000">
                <a:solidFill>
                  <a:schemeClr val="dk1"/>
                </a:solidFill>
                <a:latin typeface="Syne"/>
                <a:ea typeface="Syne"/>
                <a:cs typeface="Syne"/>
              </a:rPr>
              <a:t>Company name</a:t>
            </a:r>
            <a:endParaRPr sz="1000">
              <a:solidFill>
                <a:schemeClr val="dk1"/>
              </a:solidFill>
              <a:latin typeface="Syne"/>
              <a:ea typeface="Syne"/>
              <a:cs typeface="Syne"/>
            </a:endParaRPr>
          </a:p>
        </p:txBody>
      </p:sp>
      <p:cxnSp>
        <p:nvCxnSpPr>
          <p:cNvPr id="1879567239" name="Google Shape;218;p37"/>
          <p:cNvCxnSpPr/>
          <p:nvPr/>
        </p:nvCxnSpPr>
        <p:spPr bwMode="auto">
          <a:xfrm>
            <a:off x="1430700" y="4800200"/>
            <a:ext cx="8245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96702857" name="Google Shape;173;p33"/>
          <p:cNvSpPr txBox="1">
            <a:spLocks noGrp="1"/>
          </p:cNvSpPr>
          <p:nvPr>
            <p:ph type="body" idx="1"/>
          </p:nvPr>
        </p:nvSpPr>
        <p:spPr bwMode="auto">
          <a:xfrm>
            <a:off x="405619" y="354488"/>
            <a:ext cx="8148232" cy="2972825"/>
          </a:xfrm>
          <a:prstGeom prst="rect">
            <a:avLst/>
          </a:prstGeom>
        </p:spPr>
        <p:txBody>
          <a:bodyPr spcFirstLastPara="1" wrap="square" lIns="91424" tIns="91424" rIns="91424" bIns="91424" anchor="t" anchorCtr="0">
            <a:noAutofit/>
          </a:bodyPr>
          <a:lstStyle/>
          <a:p>
            <a:pPr marL="0" lvl="0" indent="0" algn="l">
              <a:spcBef>
                <a:spcPts val="0"/>
              </a:spcBef>
              <a:spcAft>
                <a:spcPts val="0"/>
              </a:spcAft>
              <a:buNone/>
              <a:defRPr/>
            </a:pPr>
            <a:r>
              <a:rPr lang="en" sz="2400" b="0" i="0" u="none" strike="noStrike" cap="none" spc="0" dirty="0">
                <a:solidFill>
                  <a:schemeClr val="dk1"/>
                </a:solidFill>
                <a:latin typeface="Albert Sans"/>
                <a:ea typeface="Albert Sans"/>
                <a:cs typeface="Albert Sans"/>
              </a:rPr>
              <a:t>Zaboravi na 10 različitih aplikacija, web stranica i grupa</a:t>
            </a:r>
            <a:r>
              <a:rPr lang="hr-HR" sz="2400" b="0" i="0" u="none" strike="noStrike" cap="none" spc="0" dirty="0">
                <a:solidFill>
                  <a:schemeClr val="dk1"/>
                </a:solidFill>
                <a:latin typeface="Albert Sans"/>
                <a:ea typeface="Albert Sans"/>
                <a:cs typeface="Albert Sans"/>
              </a:rPr>
              <a:t>,</a:t>
            </a:r>
            <a:r>
              <a:rPr lang="en-GB" sz="2400" b="0" i="0" u="none" strike="noStrike" cap="none" spc="0" dirty="0">
                <a:solidFill>
                  <a:schemeClr val="dk1"/>
                </a:solidFill>
                <a:latin typeface="Albert Sans"/>
                <a:ea typeface="Albert Sans"/>
                <a:cs typeface="Albert Sans"/>
              </a:rPr>
              <a:t> </a:t>
            </a:r>
            <a:r>
              <a:rPr lang="en" sz="2400" b="0" i="0" u="none" strike="noStrike" cap="none" spc="0" dirty="0">
                <a:solidFill>
                  <a:schemeClr val="dk1"/>
                </a:solidFill>
                <a:latin typeface="Albert Sans"/>
                <a:ea typeface="Albert Sans"/>
                <a:cs typeface="Albert Sans"/>
              </a:rPr>
              <a:t>uz našu aplikaciju imaš raspored, menzu, događanja i oglasnu ploču odmah pri ruci.</a:t>
            </a:r>
            <a:endParaRPr lang="en" sz="2400" dirty="0"/>
          </a:p>
          <a:p>
            <a:pPr marL="0" lvl="0" indent="0" algn="l">
              <a:spcBef>
                <a:spcPts val="0"/>
              </a:spcBef>
              <a:spcAft>
                <a:spcPts val="0"/>
              </a:spcAft>
              <a:buNone/>
              <a:defRPr/>
            </a:pPr>
            <a:endParaRPr lang="en" sz="2400" dirty="0"/>
          </a:p>
          <a:p>
            <a:pPr marL="0" lvl="0" indent="0" algn="l">
              <a:spcBef>
                <a:spcPts val="0"/>
              </a:spcBef>
              <a:spcAft>
                <a:spcPts val="0"/>
              </a:spcAft>
              <a:buNone/>
              <a:defRPr/>
            </a:pPr>
            <a:endParaRPr lang="en" sz="2400" dirty="0"/>
          </a:p>
          <a:p>
            <a:pPr marL="0" lvl="0" indent="0" algn="l">
              <a:spcBef>
                <a:spcPts val="0"/>
              </a:spcBef>
              <a:spcAft>
                <a:spcPts val="0"/>
              </a:spcAft>
              <a:buNone/>
              <a:defRPr/>
            </a:pPr>
            <a:r>
              <a:rPr lang="en" sz="2400" b="0" i="0" u="none" strike="noStrike" cap="none" spc="0" dirty="0">
                <a:solidFill>
                  <a:schemeClr val="dk1"/>
                </a:solidFill>
                <a:latin typeface="Albert Sans"/>
                <a:ea typeface="Albert Sans"/>
                <a:cs typeface="Albert Sans"/>
              </a:rPr>
              <a:t>Nema nepotrebnih funkcija – samo ono što ti zaista treba.</a:t>
            </a:r>
            <a:endParaRPr lang="en" sz="1800" dirty="0"/>
          </a:p>
          <a:p>
            <a:pPr marL="0" lvl="0" indent="0" algn="l">
              <a:spcBef>
                <a:spcPts val="0"/>
              </a:spcBef>
              <a:spcAft>
                <a:spcPts val="0"/>
              </a:spcAft>
              <a:buNone/>
              <a:defRPr/>
            </a:pPr>
            <a:endParaRPr sz="1800" dirty="0"/>
          </a:p>
        </p:txBody>
      </p:sp>
      <p:pic>
        <p:nvPicPr>
          <p:cNvPr id="2" name="Picture 1">
            <a:extLst>
              <a:ext uri="{FF2B5EF4-FFF2-40B4-BE49-F238E27FC236}">
                <a16:creationId xmlns:a16="http://schemas.microsoft.com/office/drawing/2014/main" id="{7D41EC16-1315-0573-9F7D-EE915E268273}"/>
              </a:ext>
            </a:extLst>
          </p:cNvPr>
          <p:cNvPicPr>
            <a:picLocks noChangeAspect="1"/>
          </p:cNvPicPr>
          <p:nvPr/>
        </p:nvPicPr>
        <p:blipFill>
          <a:blip r:embed="rId3"/>
          <a:stretch/>
        </p:blipFill>
        <p:spPr bwMode="auto">
          <a:xfrm>
            <a:off x="3128044" y="2355726"/>
            <a:ext cx="2887912" cy="288791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05855704" name="Google Shape;223;p38"/>
          <p:cNvSpPr txBox="1">
            <a:spLocks noGrp="1"/>
          </p:cNvSpPr>
          <p:nvPr>
            <p:ph type="title"/>
          </p:nvPr>
        </p:nvSpPr>
        <p:spPr bwMode="auto">
          <a:xfrm>
            <a:off x="720000" y="445025"/>
            <a:ext cx="77040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b="0">
                <a:latin typeface="Syne SemiBold"/>
                <a:ea typeface="Syne SemiBold"/>
                <a:cs typeface="Syne SemiBold"/>
              </a:rPr>
              <a:t>Budget for this quarter</a:t>
            </a:r>
            <a:endParaRPr b="0">
              <a:latin typeface="Syne SemiBold"/>
              <a:ea typeface="Syne SemiBold"/>
              <a:cs typeface="Syne SemiBold"/>
            </a:endParaRPr>
          </a:p>
        </p:txBody>
      </p:sp>
      <p:sp>
        <p:nvSpPr>
          <p:cNvPr id="599260099" name="Google Shape;224;p38"/>
          <p:cNvSpPr txBox="1"/>
          <p:nvPr/>
        </p:nvSpPr>
        <p:spPr bwMode="auto">
          <a:xfrm>
            <a:off x="981900" y="4435100"/>
            <a:ext cx="7180200" cy="2148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defRPr/>
            </a:pPr>
            <a:r>
              <a:rPr lang="en" sz="1000">
                <a:solidFill>
                  <a:schemeClr val="dk1"/>
                </a:solidFill>
                <a:latin typeface="Albert Sans"/>
                <a:ea typeface="Albert Sans"/>
                <a:cs typeface="Albert Sans"/>
              </a:rPr>
              <a:t>Follow the link in the graph to modify its data and then paste the new one here. </a:t>
            </a:r>
            <a:r>
              <a:rPr lang="en" sz="1000" b="1" u="sng">
                <a:solidFill>
                  <a:schemeClr val="dk1"/>
                </a:solidFill>
                <a:latin typeface="Albert Sans"/>
                <a:ea typeface="Albert Sans"/>
                <a:cs typeface="Albert Sans"/>
                <a:hlinkClick r:id="rId3" tooltip="https://slidesgo.com/slidesgo-school/presentation-tips/how-to-modify-a-graph-in-our-templates?utm_source=slidesgo_template&amp;utm_medium=referral-link&amp;utm_campaign=how-to-modify-a-graph-in-our-templates&amp;utm_term=slidesgo-school&amp;utm_content=how-to-modify-a-graph-in-our-templates"/>
              </a:rPr>
              <a:t>For more info, click here</a:t>
            </a:r>
            <a:endParaRPr sz="1000" b="1" u="sng">
              <a:solidFill>
                <a:schemeClr val="dk1"/>
              </a:solidFill>
              <a:latin typeface="Albert Sans"/>
              <a:ea typeface="Albert Sans"/>
              <a:cs typeface="Albert Sans"/>
            </a:endParaRPr>
          </a:p>
        </p:txBody>
      </p:sp>
      <p:graphicFrame>
        <p:nvGraphicFramePr>
          <p:cNvPr id="184557947" name="Google Shape;225;p38"/>
          <p:cNvGraphicFramePr>
            <a:graphicFrameLocks/>
          </p:cNvGraphicFramePr>
          <p:nvPr/>
        </p:nvGraphicFramePr>
        <p:xfrm>
          <a:off x="719938" y="1155823"/>
          <a:ext cx="7703974" cy="1428330"/>
        </p:xfrm>
        <a:graphic>
          <a:graphicData uri="http://schemas.openxmlformats.org/drawingml/2006/table">
            <a:tbl>
              <a:tblPr>
                <a:tableStyleId>{16275BFC-F5F1-4270-9D81-2C5D9A274A37}</a:tableStyleId>
              </a:tblPr>
              <a:tblGrid>
                <a:gridCol w="1670474">
                  <a:extLst>
                    <a:ext uri="{9D8B030D-6E8A-4147-A177-3AD203B41FA5}">
                      <a16:colId xmlns:a16="http://schemas.microsoft.com/office/drawing/2014/main" val="20000"/>
                    </a:ext>
                  </a:extLst>
                </a:gridCol>
                <a:gridCol w="1206700">
                  <a:extLst>
                    <a:ext uri="{9D8B030D-6E8A-4147-A177-3AD203B41FA5}">
                      <a16:colId xmlns:a16="http://schemas.microsoft.com/office/drawing/2014/main" val="20001"/>
                    </a:ext>
                  </a:extLst>
                </a:gridCol>
                <a:gridCol w="1206700">
                  <a:extLst>
                    <a:ext uri="{9D8B030D-6E8A-4147-A177-3AD203B41FA5}">
                      <a16:colId xmlns:a16="http://schemas.microsoft.com/office/drawing/2014/main" val="20002"/>
                    </a:ext>
                  </a:extLst>
                </a:gridCol>
                <a:gridCol w="1206700">
                  <a:extLst>
                    <a:ext uri="{9D8B030D-6E8A-4147-A177-3AD203B41FA5}">
                      <a16:colId xmlns:a16="http://schemas.microsoft.com/office/drawing/2014/main" val="20003"/>
                    </a:ext>
                  </a:extLst>
                </a:gridCol>
                <a:gridCol w="1206700">
                  <a:extLst>
                    <a:ext uri="{9D8B030D-6E8A-4147-A177-3AD203B41FA5}">
                      <a16:colId xmlns:a16="http://schemas.microsoft.com/office/drawing/2014/main" val="20004"/>
                    </a:ext>
                  </a:extLst>
                </a:gridCol>
                <a:gridCol w="1206700">
                  <a:extLst>
                    <a:ext uri="{9D8B030D-6E8A-4147-A177-3AD203B41FA5}">
                      <a16:colId xmlns:a16="http://schemas.microsoft.com/office/drawing/2014/main" val="20005"/>
                    </a:ext>
                  </a:extLst>
                </a:gridCol>
              </a:tblGrid>
              <a:tr h="277425">
                <a:tc>
                  <a:txBody>
                    <a:bodyPr/>
                    <a:lstStyle/>
                    <a:p>
                      <a:pPr marL="0" lvl="0" indent="0" algn="l">
                        <a:spcBef>
                          <a:spcPts val="0"/>
                        </a:spcBef>
                        <a:spcAft>
                          <a:spcPts val="0"/>
                        </a:spcAft>
                        <a:buNone/>
                        <a:defRPr/>
                      </a:pPr>
                      <a:endParaRPr sz="1200">
                        <a:solidFill>
                          <a:schemeClr val="dk1"/>
                        </a:solidFill>
                        <a:latin typeface="Syne SemiBold"/>
                        <a:ea typeface="Syne SemiBold"/>
                        <a:cs typeface="Syne SemiBold"/>
                      </a:endParaRPr>
                    </a:p>
                  </a:txBody>
                  <a:tcPr marL="91425" marR="91425" marT="68575" marB="68575" anchor="ctr">
                    <a:lnL w="9525" algn="ctr">
                      <a:solidFill>
                        <a:schemeClr val="dk1">
                          <a:alpha val="0"/>
                        </a:schemeClr>
                      </a:solidFill>
                    </a:lnL>
                    <a:lnR w="9525" algn="ctr">
                      <a:solidFill>
                        <a:schemeClr val="dk1"/>
                      </a:solidFill>
                    </a:lnR>
                    <a:lnT w="9525" algn="ctr">
                      <a:solidFill>
                        <a:schemeClr val="dk1">
                          <a:alpha val="0"/>
                        </a:schemeClr>
                      </a:solidFill>
                    </a:lnT>
                    <a:lnB w="9525" algn="ctr">
                      <a:solidFill>
                        <a:schemeClr val="dk1"/>
                      </a:solidFill>
                    </a:lnB>
                  </a:tcPr>
                </a:tc>
                <a:tc>
                  <a:txBody>
                    <a:bodyPr/>
                    <a:lstStyle/>
                    <a:p>
                      <a:pPr marL="0" lvl="0" indent="0" algn="ctr">
                        <a:spcBef>
                          <a:spcPts val="0"/>
                        </a:spcBef>
                        <a:spcAft>
                          <a:spcPts val="0"/>
                        </a:spcAft>
                        <a:buNone/>
                        <a:defRPr/>
                      </a:pPr>
                      <a:r>
                        <a:rPr lang="en" sz="1200">
                          <a:solidFill>
                            <a:schemeClr val="dk1"/>
                          </a:solidFill>
                          <a:latin typeface="Syne SemiBold"/>
                          <a:ea typeface="Syne SemiBold"/>
                          <a:cs typeface="Syne SemiBold"/>
                        </a:rPr>
                        <a:t>Q1</a:t>
                      </a:r>
                      <a:endParaRPr sz="1200">
                        <a:solidFill>
                          <a:schemeClr val="dk1"/>
                        </a:solidFill>
                        <a:latin typeface="Syne SemiBold"/>
                        <a:ea typeface="Syne SemiBold"/>
                        <a:cs typeface="Syne SemiBold"/>
                      </a:endParaRPr>
                    </a:p>
                  </a:txBody>
                  <a:tcPr marL="91425" marR="91425" marT="68575" marB="68575" anchor="ctr">
                    <a:lnL w="9525" algn="ctr">
                      <a:solidFill>
                        <a:schemeClr val="dk1"/>
                      </a:solidFill>
                    </a:lnL>
                    <a:lnR w="9525" algn="ctr">
                      <a:solidFill>
                        <a:schemeClr val="dk1"/>
                      </a:solidFill>
                    </a:lnR>
                    <a:lnT w="9525" algn="ctr">
                      <a:solidFill>
                        <a:schemeClr val="dk1">
                          <a:alpha val="0"/>
                        </a:schemeClr>
                      </a:solidFill>
                    </a:lnT>
                    <a:lnB w="9525" algn="ctr">
                      <a:solidFill>
                        <a:schemeClr val="dk1"/>
                      </a:solidFill>
                    </a:lnB>
                  </a:tcPr>
                </a:tc>
                <a:tc>
                  <a:txBody>
                    <a:bodyPr/>
                    <a:lstStyle/>
                    <a:p>
                      <a:pPr marL="0" lvl="0" indent="0" algn="ctr">
                        <a:spcBef>
                          <a:spcPts val="0"/>
                        </a:spcBef>
                        <a:spcAft>
                          <a:spcPts val="0"/>
                        </a:spcAft>
                        <a:buNone/>
                        <a:defRPr/>
                      </a:pPr>
                      <a:r>
                        <a:rPr lang="en" sz="1200">
                          <a:solidFill>
                            <a:schemeClr val="dk1"/>
                          </a:solidFill>
                          <a:latin typeface="Syne SemiBold"/>
                          <a:ea typeface="Syne SemiBold"/>
                          <a:cs typeface="Syne SemiBold"/>
                        </a:rPr>
                        <a:t>Q2</a:t>
                      </a:r>
                      <a:endParaRPr sz="1200">
                        <a:solidFill>
                          <a:schemeClr val="dk1"/>
                        </a:solidFill>
                        <a:latin typeface="Syne SemiBold"/>
                        <a:ea typeface="Syne SemiBold"/>
                        <a:cs typeface="Syne SemiBold"/>
                      </a:endParaRPr>
                    </a:p>
                  </a:txBody>
                  <a:tcPr marL="91425" marR="91425" marT="68575" marB="68575" anchor="ctr">
                    <a:lnL w="9525" algn="ctr">
                      <a:solidFill>
                        <a:schemeClr val="dk1"/>
                      </a:solidFill>
                    </a:lnL>
                    <a:lnR w="9525" algn="ctr">
                      <a:solidFill>
                        <a:schemeClr val="dk1"/>
                      </a:solidFill>
                    </a:lnR>
                    <a:lnT w="9525" algn="ctr">
                      <a:solidFill>
                        <a:schemeClr val="dk1">
                          <a:alpha val="0"/>
                        </a:schemeClr>
                      </a:solidFill>
                    </a:lnT>
                    <a:lnB w="9525" algn="ctr">
                      <a:solidFill>
                        <a:schemeClr val="dk1"/>
                      </a:solidFill>
                    </a:lnB>
                  </a:tcPr>
                </a:tc>
                <a:tc>
                  <a:txBody>
                    <a:bodyPr/>
                    <a:lstStyle/>
                    <a:p>
                      <a:pPr marL="0" lvl="0" indent="0" algn="ctr">
                        <a:spcBef>
                          <a:spcPts val="0"/>
                        </a:spcBef>
                        <a:spcAft>
                          <a:spcPts val="0"/>
                        </a:spcAft>
                        <a:buClr>
                          <a:srgbClr val="000000"/>
                        </a:buClr>
                        <a:buSzPts val="1100"/>
                        <a:buFont typeface="Arial"/>
                        <a:buNone/>
                        <a:defRPr/>
                      </a:pPr>
                      <a:r>
                        <a:rPr lang="en" sz="1200">
                          <a:solidFill>
                            <a:schemeClr val="dk1"/>
                          </a:solidFill>
                          <a:latin typeface="Syne SemiBold"/>
                          <a:ea typeface="Syne SemiBold"/>
                          <a:cs typeface="Syne SemiBold"/>
                        </a:rPr>
                        <a:t>Q3</a:t>
                      </a:r>
                      <a:endParaRPr sz="1200">
                        <a:solidFill>
                          <a:schemeClr val="dk1"/>
                        </a:solidFill>
                        <a:latin typeface="Syne SemiBold"/>
                        <a:ea typeface="Syne SemiBold"/>
                        <a:cs typeface="Syne SemiBold"/>
                      </a:endParaRPr>
                    </a:p>
                  </a:txBody>
                  <a:tcPr marL="91425" marR="91425" marT="68575" marB="68575" anchor="ctr">
                    <a:lnL w="9525" algn="ctr">
                      <a:solidFill>
                        <a:schemeClr val="dk1"/>
                      </a:solidFill>
                    </a:lnL>
                    <a:lnR w="9525" algn="ctr">
                      <a:solidFill>
                        <a:schemeClr val="dk1"/>
                      </a:solidFill>
                    </a:lnR>
                    <a:lnT w="9525" algn="ctr">
                      <a:solidFill>
                        <a:schemeClr val="dk1">
                          <a:alpha val="0"/>
                        </a:schemeClr>
                      </a:solidFill>
                    </a:lnT>
                    <a:lnB w="9525" algn="ctr">
                      <a:solidFill>
                        <a:schemeClr val="dk1"/>
                      </a:solidFill>
                    </a:lnB>
                  </a:tcPr>
                </a:tc>
                <a:tc>
                  <a:txBody>
                    <a:bodyPr/>
                    <a:lstStyle/>
                    <a:p>
                      <a:pPr marL="0" lvl="0" indent="0" algn="ctr">
                        <a:spcBef>
                          <a:spcPts val="0"/>
                        </a:spcBef>
                        <a:spcAft>
                          <a:spcPts val="0"/>
                        </a:spcAft>
                        <a:buNone/>
                        <a:defRPr/>
                      </a:pPr>
                      <a:r>
                        <a:rPr lang="en" sz="1200">
                          <a:solidFill>
                            <a:schemeClr val="dk1"/>
                          </a:solidFill>
                          <a:latin typeface="Syne SemiBold"/>
                          <a:ea typeface="Syne SemiBold"/>
                          <a:cs typeface="Syne SemiBold"/>
                        </a:rPr>
                        <a:t>Q4</a:t>
                      </a:r>
                      <a:endParaRPr sz="1200">
                        <a:solidFill>
                          <a:schemeClr val="dk1"/>
                        </a:solidFill>
                        <a:latin typeface="Syne SemiBold"/>
                        <a:ea typeface="Syne SemiBold"/>
                        <a:cs typeface="Syne SemiBold"/>
                      </a:endParaRPr>
                    </a:p>
                  </a:txBody>
                  <a:tcPr marL="91425" marR="91425" marT="68575" marB="68575" anchor="ctr">
                    <a:lnL w="9525" algn="ctr">
                      <a:solidFill>
                        <a:schemeClr val="dk1"/>
                      </a:solidFill>
                    </a:lnL>
                    <a:lnR w="9525" algn="ctr">
                      <a:solidFill>
                        <a:schemeClr val="dk1"/>
                      </a:solidFill>
                    </a:lnR>
                    <a:lnT w="9525" algn="ctr">
                      <a:solidFill>
                        <a:schemeClr val="dk1">
                          <a:alpha val="0"/>
                        </a:schemeClr>
                      </a:solidFill>
                    </a:lnT>
                    <a:lnB w="9525" algn="ctr">
                      <a:solidFill>
                        <a:schemeClr val="dk1"/>
                      </a:solidFill>
                    </a:lnB>
                  </a:tcPr>
                </a:tc>
                <a:tc>
                  <a:txBody>
                    <a:bodyPr/>
                    <a:lstStyle/>
                    <a:p>
                      <a:pPr marL="0" lvl="0" indent="0" algn="ctr">
                        <a:spcBef>
                          <a:spcPts val="0"/>
                        </a:spcBef>
                        <a:spcAft>
                          <a:spcPts val="0"/>
                        </a:spcAft>
                        <a:buNone/>
                        <a:defRPr/>
                      </a:pPr>
                      <a:r>
                        <a:rPr lang="en" sz="1200">
                          <a:solidFill>
                            <a:schemeClr val="dk1"/>
                          </a:solidFill>
                          <a:latin typeface="Syne SemiBold"/>
                          <a:ea typeface="Syne SemiBold"/>
                          <a:cs typeface="Syne SemiBold"/>
                        </a:rPr>
                        <a:t>Total</a:t>
                      </a:r>
                      <a:endParaRPr sz="1200">
                        <a:solidFill>
                          <a:schemeClr val="dk1"/>
                        </a:solidFill>
                        <a:latin typeface="Syne SemiBold"/>
                        <a:ea typeface="Syne SemiBold"/>
                        <a:cs typeface="Syne SemiBold"/>
                      </a:endParaRPr>
                    </a:p>
                  </a:txBody>
                  <a:tcPr marL="91425" marR="91425" marT="68575" marB="68575" anchor="ctr">
                    <a:lnL w="9525" algn="ctr">
                      <a:solidFill>
                        <a:schemeClr val="dk1"/>
                      </a:solidFill>
                    </a:lnL>
                    <a:lnR w="9525" algn="ctr">
                      <a:solidFill>
                        <a:schemeClr val="dk1">
                          <a:alpha val="0"/>
                        </a:schemeClr>
                      </a:solidFill>
                    </a:lnR>
                    <a:lnT w="9525" algn="ctr">
                      <a:solidFill>
                        <a:schemeClr val="dk1">
                          <a:alpha val="0"/>
                        </a:schemeClr>
                      </a:solidFill>
                    </a:lnT>
                    <a:lnB w="9525" algn="ctr">
                      <a:solidFill>
                        <a:schemeClr val="dk1"/>
                      </a:solidFill>
                    </a:lnB>
                  </a:tcPr>
                </a:tc>
                <a:extLst>
                  <a:ext uri="{0D108BD9-81ED-4DB2-BD59-A6C34878D82A}">
                    <a16:rowId xmlns:a16="http://schemas.microsoft.com/office/drawing/2014/main" val="10000"/>
                  </a:ext>
                </a:extLst>
              </a:tr>
              <a:tr h="277075">
                <a:tc>
                  <a:txBody>
                    <a:bodyPr/>
                    <a:lstStyle/>
                    <a:p>
                      <a:pPr marL="0" lvl="0" indent="0" algn="l">
                        <a:spcBef>
                          <a:spcPts val="0"/>
                        </a:spcBef>
                        <a:spcAft>
                          <a:spcPts val="0"/>
                        </a:spcAft>
                        <a:buNone/>
                        <a:defRPr/>
                      </a:pPr>
                      <a:r>
                        <a:rPr lang="en" sz="1000">
                          <a:solidFill>
                            <a:schemeClr val="dk1"/>
                          </a:solidFill>
                          <a:latin typeface="Albert Sans"/>
                          <a:ea typeface="Albert Sans"/>
                          <a:cs typeface="Albert Sans"/>
                        </a:rPr>
                        <a:t>Research</a:t>
                      </a:r>
                      <a:endParaRPr sz="1000">
                        <a:solidFill>
                          <a:schemeClr val="dk1"/>
                        </a:solidFill>
                        <a:latin typeface="Albert Sans"/>
                        <a:ea typeface="Albert Sans"/>
                        <a:cs typeface="Albert Sans"/>
                      </a:endParaRPr>
                    </a:p>
                  </a:txBody>
                  <a:tcPr marL="91425" marR="91425" marT="0" marB="0" anchor="ctr">
                    <a:lnL w="9525" algn="ctr">
                      <a:solidFill>
                        <a:schemeClr val="dk1">
                          <a:alpha val="0"/>
                        </a:schemeClr>
                      </a:solidFill>
                    </a:lnL>
                    <a:lnR w="9525" algn="ctr">
                      <a:solidFill>
                        <a:schemeClr val="dk1"/>
                      </a:solidFill>
                    </a:lnR>
                    <a:lnT w="9525" algn="ctr">
                      <a:solidFill>
                        <a:schemeClr val="dk1"/>
                      </a:solidFill>
                    </a:lnT>
                    <a:lnB w="9525" algn="ctr">
                      <a:solidFill>
                        <a:schemeClr val="dk1"/>
                      </a:solidFill>
                    </a:lnB>
                  </a:tcPr>
                </a:tc>
                <a:tc>
                  <a:txBody>
                    <a:bodyPr/>
                    <a:lstStyle/>
                    <a:p>
                      <a:pPr marL="0" lvl="0" indent="0" algn="ctr">
                        <a:spcBef>
                          <a:spcPts val="0"/>
                        </a:spcBef>
                        <a:spcAft>
                          <a:spcPts val="0"/>
                        </a:spcAft>
                        <a:buNone/>
                        <a:defRPr/>
                      </a:pPr>
                      <a:r>
                        <a:rPr lang="en" sz="1000">
                          <a:solidFill>
                            <a:schemeClr val="dk1"/>
                          </a:solidFill>
                          <a:latin typeface="Albert Sans"/>
                          <a:ea typeface="Albert Sans"/>
                          <a:cs typeface="Albert Sans"/>
                        </a:rPr>
                        <a:t>$50,000</a:t>
                      </a:r>
                      <a:endParaRPr sz="1000">
                        <a:solidFill>
                          <a:schemeClr val="dk1"/>
                        </a:solidFill>
                        <a:latin typeface="Albert Sans"/>
                        <a:ea typeface="Albert Sans"/>
                        <a:cs typeface="Albert Sans"/>
                      </a:endParaRPr>
                    </a:p>
                  </a:txBody>
                  <a:tcPr marL="0" marR="0" marT="0" marB="0" anchor="ctr">
                    <a:lnL w="9525" algn="ctr">
                      <a:solidFill>
                        <a:schemeClr val="dk1"/>
                      </a:solidFill>
                    </a:lnL>
                    <a:lnR w="9525" algn="ctr">
                      <a:solidFill>
                        <a:schemeClr val="dk1"/>
                      </a:solidFill>
                    </a:lnR>
                    <a:lnT w="9525" algn="ctr">
                      <a:solidFill>
                        <a:schemeClr val="dk1"/>
                      </a:solidFill>
                    </a:lnT>
                    <a:lnB w="9525" algn="ctr">
                      <a:solidFill>
                        <a:schemeClr val="dk1"/>
                      </a:solidFill>
                    </a:lnB>
                  </a:tcPr>
                </a:tc>
                <a:tc>
                  <a:txBody>
                    <a:bodyPr/>
                    <a:lstStyle/>
                    <a:p>
                      <a:pPr marL="0" lvl="0" indent="0" algn="ctr">
                        <a:spcBef>
                          <a:spcPts val="0"/>
                        </a:spcBef>
                        <a:spcAft>
                          <a:spcPts val="0"/>
                        </a:spcAft>
                        <a:buNone/>
                        <a:defRPr/>
                      </a:pPr>
                      <a:r>
                        <a:rPr lang="en" sz="1000">
                          <a:solidFill>
                            <a:schemeClr val="dk1"/>
                          </a:solidFill>
                          <a:latin typeface="Albert Sans"/>
                          <a:ea typeface="Albert Sans"/>
                          <a:cs typeface="Albert Sans"/>
                        </a:rPr>
                        <a:t>$60,000</a:t>
                      </a:r>
                      <a:endParaRPr sz="1000">
                        <a:solidFill>
                          <a:schemeClr val="dk1"/>
                        </a:solidFill>
                        <a:latin typeface="Albert Sans"/>
                        <a:ea typeface="Albert Sans"/>
                        <a:cs typeface="Albert Sans"/>
                      </a:endParaRPr>
                    </a:p>
                  </a:txBody>
                  <a:tcPr marL="0" marR="0" marT="0" marB="0" anchor="ctr">
                    <a:lnL w="9525" algn="ctr">
                      <a:solidFill>
                        <a:schemeClr val="dk1"/>
                      </a:solidFill>
                    </a:lnL>
                    <a:lnR w="9525" algn="ctr">
                      <a:solidFill>
                        <a:schemeClr val="dk1"/>
                      </a:solidFill>
                    </a:lnR>
                    <a:lnT w="9525" algn="ctr">
                      <a:solidFill>
                        <a:schemeClr val="dk1"/>
                      </a:solidFill>
                    </a:lnT>
                    <a:lnB w="9525" algn="ctr">
                      <a:solidFill>
                        <a:schemeClr val="dk1"/>
                      </a:solidFill>
                    </a:lnB>
                  </a:tcPr>
                </a:tc>
                <a:tc>
                  <a:txBody>
                    <a:bodyPr/>
                    <a:lstStyle/>
                    <a:p>
                      <a:pPr marL="0" lvl="0" indent="0" algn="ctr">
                        <a:spcBef>
                          <a:spcPts val="0"/>
                        </a:spcBef>
                        <a:spcAft>
                          <a:spcPts val="0"/>
                        </a:spcAft>
                        <a:buNone/>
                        <a:defRPr/>
                      </a:pPr>
                      <a:r>
                        <a:rPr lang="en" sz="1000">
                          <a:solidFill>
                            <a:schemeClr val="dk1"/>
                          </a:solidFill>
                          <a:latin typeface="Albert Sans"/>
                          <a:ea typeface="Albert Sans"/>
                          <a:cs typeface="Albert Sans"/>
                        </a:rPr>
                        <a:t>$75,000</a:t>
                      </a:r>
                      <a:endParaRPr sz="1000">
                        <a:solidFill>
                          <a:schemeClr val="dk1"/>
                        </a:solidFill>
                        <a:latin typeface="Albert Sans"/>
                        <a:ea typeface="Albert Sans"/>
                        <a:cs typeface="Albert Sans"/>
                      </a:endParaRPr>
                    </a:p>
                  </a:txBody>
                  <a:tcPr marL="0" marR="0" marT="0" marB="0" anchor="ctr">
                    <a:lnL w="9525" algn="ctr">
                      <a:solidFill>
                        <a:schemeClr val="dk1"/>
                      </a:solidFill>
                    </a:lnL>
                    <a:lnR w="9525" algn="ctr">
                      <a:solidFill>
                        <a:schemeClr val="dk1"/>
                      </a:solidFill>
                    </a:lnR>
                    <a:lnT w="9525" algn="ctr">
                      <a:solidFill>
                        <a:schemeClr val="dk1"/>
                      </a:solidFill>
                    </a:lnT>
                    <a:lnB w="9525" algn="ctr">
                      <a:solidFill>
                        <a:schemeClr val="dk1"/>
                      </a:solidFill>
                    </a:lnB>
                  </a:tcPr>
                </a:tc>
                <a:tc>
                  <a:txBody>
                    <a:bodyPr/>
                    <a:lstStyle/>
                    <a:p>
                      <a:pPr marL="0" lvl="0" indent="0" algn="ctr">
                        <a:spcBef>
                          <a:spcPts val="0"/>
                        </a:spcBef>
                        <a:spcAft>
                          <a:spcPts val="0"/>
                        </a:spcAft>
                        <a:buNone/>
                        <a:defRPr/>
                      </a:pPr>
                      <a:r>
                        <a:rPr lang="en" sz="1000">
                          <a:solidFill>
                            <a:schemeClr val="dk1"/>
                          </a:solidFill>
                          <a:latin typeface="Albert Sans"/>
                          <a:ea typeface="Albert Sans"/>
                          <a:cs typeface="Albert Sans"/>
                        </a:rPr>
                        <a:t>$90,000</a:t>
                      </a:r>
                      <a:endParaRPr sz="1000">
                        <a:solidFill>
                          <a:schemeClr val="dk1"/>
                        </a:solidFill>
                        <a:latin typeface="Albert Sans"/>
                        <a:ea typeface="Albert Sans"/>
                        <a:cs typeface="Albert Sans"/>
                      </a:endParaRPr>
                    </a:p>
                  </a:txBody>
                  <a:tcPr marL="0" marR="0" marT="0" marB="0" anchor="ctr">
                    <a:lnL w="9525" algn="ctr">
                      <a:solidFill>
                        <a:schemeClr val="dk1"/>
                      </a:solidFill>
                    </a:lnL>
                    <a:lnR w="9525" algn="ctr">
                      <a:solidFill>
                        <a:schemeClr val="dk1"/>
                      </a:solidFill>
                    </a:lnR>
                    <a:lnT w="9525" algn="ctr">
                      <a:solidFill>
                        <a:schemeClr val="dk1"/>
                      </a:solidFill>
                    </a:lnT>
                    <a:lnB w="9525" algn="ctr">
                      <a:solidFill>
                        <a:schemeClr val="dk1"/>
                      </a:solidFill>
                    </a:lnB>
                  </a:tcPr>
                </a:tc>
                <a:tc>
                  <a:txBody>
                    <a:bodyPr/>
                    <a:lstStyle/>
                    <a:p>
                      <a:pPr marL="0" lvl="0" indent="0" algn="ctr">
                        <a:spcBef>
                          <a:spcPts val="0"/>
                        </a:spcBef>
                        <a:spcAft>
                          <a:spcPts val="0"/>
                        </a:spcAft>
                        <a:buNone/>
                        <a:defRPr/>
                      </a:pPr>
                      <a:r>
                        <a:rPr lang="en" sz="1000">
                          <a:solidFill>
                            <a:schemeClr val="dk1"/>
                          </a:solidFill>
                          <a:latin typeface="Albert Sans"/>
                          <a:ea typeface="Albert Sans"/>
                          <a:cs typeface="Albert Sans"/>
                        </a:rPr>
                        <a:t>$275,000</a:t>
                      </a:r>
                      <a:endParaRPr sz="1000">
                        <a:solidFill>
                          <a:schemeClr val="dk1"/>
                        </a:solidFill>
                        <a:latin typeface="Albert Sans"/>
                        <a:ea typeface="Albert Sans"/>
                        <a:cs typeface="Albert Sans"/>
                      </a:endParaRPr>
                    </a:p>
                  </a:txBody>
                  <a:tcPr marL="0" marR="0" marT="0" marB="0" anchor="ctr">
                    <a:lnL w="9525" algn="ctr">
                      <a:solidFill>
                        <a:schemeClr val="dk1"/>
                      </a:solidFill>
                    </a:lnL>
                    <a:lnR w="9525" algn="ctr">
                      <a:solidFill>
                        <a:schemeClr val="dk1">
                          <a:alpha val="0"/>
                        </a:schemeClr>
                      </a:solidFill>
                    </a:lnR>
                    <a:lnT w="9525" algn="ctr">
                      <a:solidFill>
                        <a:schemeClr val="dk1"/>
                      </a:solidFill>
                    </a:lnT>
                    <a:lnB w="9525" algn="ctr">
                      <a:solidFill>
                        <a:schemeClr val="dk1"/>
                      </a:solidFill>
                    </a:lnB>
                  </a:tcPr>
                </a:tc>
                <a:extLst>
                  <a:ext uri="{0D108BD9-81ED-4DB2-BD59-A6C34878D82A}">
                    <a16:rowId xmlns:a16="http://schemas.microsoft.com/office/drawing/2014/main" val="10001"/>
                  </a:ext>
                </a:extLst>
              </a:tr>
              <a:tr h="277075">
                <a:tc>
                  <a:txBody>
                    <a:bodyPr/>
                    <a:lstStyle/>
                    <a:p>
                      <a:pPr marL="0" lvl="0" indent="0" algn="l">
                        <a:spcBef>
                          <a:spcPts val="0"/>
                        </a:spcBef>
                        <a:spcAft>
                          <a:spcPts val="0"/>
                        </a:spcAft>
                        <a:buNone/>
                        <a:defRPr/>
                      </a:pPr>
                      <a:r>
                        <a:rPr lang="en" sz="1000">
                          <a:solidFill>
                            <a:schemeClr val="dk1"/>
                          </a:solidFill>
                          <a:latin typeface="Albert Sans"/>
                          <a:ea typeface="Albert Sans"/>
                          <a:cs typeface="Albert Sans"/>
                        </a:rPr>
                        <a:t>Product development</a:t>
                      </a:r>
                      <a:endParaRPr sz="1000">
                        <a:solidFill>
                          <a:schemeClr val="dk1"/>
                        </a:solidFill>
                        <a:latin typeface="Albert Sans"/>
                        <a:ea typeface="Albert Sans"/>
                        <a:cs typeface="Albert Sans"/>
                      </a:endParaRPr>
                    </a:p>
                  </a:txBody>
                  <a:tcPr marL="91425" marR="91425" marT="0" marB="0" anchor="ctr">
                    <a:lnL w="9525" algn="ctr">
                      <a:solidFill>
                        <a:schemeClr val="dk1">
                          <a:alpha val="0"/>
                        </a:schemeClr>
                      </a:solidFill>
                    </a:lnL>
                    <a:lnR w="9525" algn="ctr">
                      <a:solidFill>
                        <a:schemeClr val="dk1"/>
                      </a:solidFill>
                    </a:lnR>
                    <a:lnT w="9525" algn="ctr">
                      <a:solidFill>
                        <a:schemeClr val="dk1"/>
                      </a:solidFill>
                    </a:lnT>
                    <a:lnB w="9525" algn="ctr">
                      <a:solidFill>
                        <a:schemeClr val="dk1"/>
                      </a:solidFill>
                    </a:lnB>
                  </a:tcPr>
                </a:tc>
                <a:tc>
                  <a:txBody>
                    <a:bodyPr/>
                    <a:lstStyle/>
                    <a:p>
                      <a:pPr marL="0" lvl="0" indent="0" algn="ctr">
                        <a:spcBef>
                          <a:spcPts val="0"/>
                        </a:spcBef>
                        <a:spcAft>
                          <a:spcPts val="0"/>
                        </a:spcAft>
                        <a:buNone/>
                        <a:defRPr/>
                      </a:pPr>
                      <a:r>
                        <a:rPr lang="en" sz="1000">
                          <a:solidFill>
                            <a:schemeClr val="dk1"/>
                          </a:solidFill>
                          <a:latin typeface="Albert Sans"/>
                          <a:ea typeface="Albert Sans"/>
                          <a:cs typeface="Albert Sans"/>
                        </a:rPr>
                        <a:t>$20,000</a:t>
                      </a:r>
                      <a:endParaRPr sz="1000">
                        <a:solidFill>
                          <a:schemeClr val="dk1"/>
                        </a:solidFill>
                        <a:latin typeface="Albert Sans"/>
                        <a:ea typeface="Albert Sans"/>
                        <a:cs typeface="Albert Sans"/>
                      </a:endParaRPr>
                    </a:p>
                  </a:txBody>
                  <a:tcPr marL="0" marR="0" marT="0" marB="0" anchor="ctr">
                    <a:lnL w="9525" algn="ctr">
                      <a:solidFill>
                        <a:schemeClr val="dk1"/>
                      </a:solidFill>
                    </a:lnL>
                    <a:lnR w="9525" algn="ctr">
                      <a:solidFill>
                        <a:schemeClr val="dk1"/>
                      </a:solidFill>
                    </a:lnR>
                    <a:lnT w="9525" algn="ctr">
                      <a:solidFill>
                        <a:schemeClr val="dk1"/>
                      </a:solidFill>
                    </a:lnT>
                    <a:lnB w="9525" algn="ctr">
                      <a:solidFill>
                        <a:schemeClr val="dk1"/>
                      </a:solidFill>
                    </a:lnB>
                  </a:tcPr>
                </a:tc>
                <a:tc>
                  <a:txBody>
                    <a:bodyPr/>
                    <a:lstStyle/>
                    <a:p>
                      <a:pPr marL="0" lvl="0" indent="0" algn="ctr">
                        <a:spcBef>
                          <a:spcPts val="0"/>
                        </a:spcBef>
                        <a:spcAft>
                          <a:spcPts val="0"/>
                        </a:spcAft>
                        <a:buNone/>
                        <a:defRPr/>
                      </a:pPr>
                      <a:r>
                        <a:rPr lang="en" sz="1000">
                          <a:solidFill>
                            <a:schemeClr val="dk1"/>
                          </a:solidFill>
                          <a:latin typeface="Albert Sans"/>
                          <a:ea typeface="Albert Sans"/>
                          <a:cs typeface="Albert Sans"/>
                        </a:rPr>
                        <a:t>$24,000</a:t>
                      </a:r>
                      <a:endParaRPr sz="1000">
                        <a:solidFill>
                          <a:schemeClr val="dk1"/>
                        </a:solidFill>
                        <a:latin typeface="Albert Sans"/>
                        <a:ea typeface="Albert Sans"/>
                        <a:cs typeface="Albert Sans"/>
                      </a:endParaRPr>
                    </a:p>
                  </a:txBody>
                  <a:tcPr marL="0" marR="0" marT="0" marB="0" anchor="ctr">
                    <a:lnL w="9525" algn="ctr">
                      <a:solidFill>
                        <a:schemeClr val="dk1"/>
                      </a:solidFill>
                    </a:lnL>
                    <a:lnR w="9525" algn="ctr">
                      <a:solidFill>
                        <a:schemeClr val="dk1"/>
                      </a:solidFill>
                    </a:lnR>
                    <a:lnT w="9525" algn="ctr">
                      <a:solidFill>
                        <a:schemeClr val="dk1"/>
                      </a:solidFill>
                    </a:lnT>
                    <a:lnB w="9525" algn="ctr">
                      <a:solidFill>
                        <a:schemeClr val="dk1"/>
                      </a:solidFill>
                    </a:lnB>
                  </a:tcPr>
                </a:tc>
                <a:tc>
                  <a:txBody>
                    <a:bodyPr/>
                    <a:lstStyle/>
                    <a:p>
                      <a:pPr marL="0" lvl="0" indent="0" algn="ctr">
                        <a:spcBef>
                          <a:spcPts val="0"/>
                        </a:spcBef>
                        <a:spcAft>
                          <a:spcPts val="0"/>
                        </a:spcAft>
                        <a:buNone/>
                        <a:defRPr/>
                      </a:pPr>
                      <a:r>
                        <a:rPr lang="en" sz="1000">
                          <a:solidFill>
                            <a:schemeClr val="dk1"/>
                          </a:solidFill>
                          <a:latin typeface="Albert Sans"/>
                          <a:ea typeface="Albert Sans"/>
                          <a:cs typeface="Albert Sans"/>
                        </a:rPr>
                        <a:t>$30,000</a:t>
                      </a:r>
                      <a:endParaRPr sz="1000">
                        <a:solidFill>
                          <a:schemeClr val="dk1"/>
                        </a:solidFill>
                        <a:latin typeface="Albert Sans"/>
                        <a:ea typeface="Albert Sans"/>
                        <a:cs typeface="Albert Sans"/>
                      </a:endParaRPr>
                    </a:p>
                  </a:txBody>
                  <a:tcPr marL="0" marR="0" marT="0" marB="0" anchor="ctr">
                    <a:lnL w="9525" algn="ctr">
                      <a:solidFill>
                        <a:schemeClr val="dk1"/>
                      </a:solidFill>
                    </a:lnL>
                    <a:lnR w="9525" algn="ctr">
                      <a:solidFill>
                        <a:schemeClr val="dk1"/>
                      </a:solidFill>
                    </a:lnR>
                    <a:lnT w="9525" algn="ctr">
                      <a:solidFill>
                        <a:schemeClr val="dk1"/>
                      </a:solidFill>
                    </a:lnT>
                    <a:lnB w="9525" algn="ctr">
                      <a:solidFill>
                        <a:schemeClr val="dk1"/>
                      </a:solidFill>
                    </a:lnB>
                  </a:tcPr>
                </a:tc>
                <a:tc>
                  <a:txBody>
                    <a:bodyPr/>
                    <a:lstStyle/>
                    <a:p>
                      <a:pPr marL="0" lvl="0" indent="0" algn="ctr">
                        <a:spcBef>
                          <a:spcPts val="0"/>
                        </a:spcBef>
                        <a:spcAft>
                          <a:spcPts val="0"/>
                        </a:spcAft>
                        <a:buNone/>
                        <a:defRPr/>
                      </a:pPr>
                      <a:r>
                        <a:rPr lang="en" sz="1000">
                          <a:solidFill>
                            <a:schemeClr val="dk1"/>
                          </a:solidFill>
                          <a:latin typeface="Albert Sans"/>
                          <a:ea typeface="Albert Sans"/>
                          <a:cs typeface="Albert Sans"/>
                        </a:rPr>
                        <a:t>$36,000</a:t>
                      </a:r>
                      <a:endParaRPr sz="1000">
                        <a:solidFill>
                          <a:schemeClr val="dk1"/>
                        </a:solidFill>
                        <a:latin typeface="Albert Sans"/>
                        <a:ea typeface="Albert Sans"/>
                        <a:cs typeface="Albert Sans"/>
                      </a:endParaRPr>
                    </a:p>
                  </a:txBody>
                  <a:tcPr marL="0" marR="0" marT="0" marB="0" anchor="ctr">
                    <a:lnL w="9525" algn="ctr">
                      <a:solidFill>
                        <a:schemeClr val="dk1"/>
                      </a:solidFill>
                    </a:lnL>
                    <a:lnR w="9525" algn="ctr">
                      <a:solidFill>
                        <a:schemeClr val="dk1"/>
                      </a:solidFill>
                    </a:lnR>
                    <a:lnT w="9525" algn="ctr">
                      <a:solidFill>
                        <a:schemeClr val="dk1"/>
                      </a:solidFill>
                    </a:lnT>
                    <a:lnB w="9525" algn="ctr">
                      <a:solidFill>
                        <a:schemeClr val="dk1"/>
                      </a:solidFill>
                    </a:lnB>
                  </a:tcPr>
                </a:tc>
                <a:tc>
                  <a:txBody>
                    <a:bodyPr/>
                    <a:lstStyle/>
                    <a:p>
                      <a:pPr marL="0" lvl="0" indent="0" algn="ctr">
                        <a:spcBef>
                          <a:spcPts val="0"/>
                        </a:spcBef>
                        <a:spcAft>
                          <a:spcPts val="0"/>
                        </a:spcAft>
                        <a:buNone/>
                        <a:defRPr/>
                      </a:pPr>
                      <a:r>
                        <a:rPr lang="en" sz="1000">
                          <a:solidFill>
                            <a:schemeClr val="dk1"/>
                          </a:solidFill>
                          <a:latin typeface="Albert Sans"/>
                          <a:ea typeface="Albert Sans"/>
                          <a:cs typeface="Albert Sans"/>
                        </a:rPr>
                        <a:t>$110,000</a:t>
                      </a:r>
                      <a:endParaRPr sz="1000">
                        <a:solidFill>
                          <a:schemeClr val="dk1"/>
                        </a:solidFill>
                        <a:latin typeface="Albert Sans"/>
                        <a:ea typeface="Albert Sans"/>
                        <a:cs typeface="Albert Sans"/>
                      </a:endParaRPr>
                    </a:p>
                  </a:txBody>
                  <a:tcPr marL="0" marR="0" marT="0" marB="0" anchor="ctr">
                    <a:lnL w="9525" algn="ctr">
                      <a:solidFill>
                        <a:schemeClr val="dk1"/>
                      </a:solidFill>
                    </a:lnL>
                    <a:lnR w="9525" algn="ctr">
                      <a:solidFill>
                        <a:schemeClr val="dk1">
                          <a:alpha val="0"/>
                        </a:schemeClr>
                      </a:solidFill>
                    </a:lnR>
                    <a:lnT w="9525" algn="ctr">
                      <a:solidFill>
                        <a:schemeClr val="dk1"/>
                      </a:solidFill>
                    </a:lnT>
                    <a:lnB w="9525" algn="ctr">
                      <a:solidFill>
                        <a:schemeClr val="dk1"/>
                      </a:solidFill>
                    </a:lnB>
                  </a:tcPr>
                </a:tc>
                <a:extLst>
                  <a:ext uri="{0D108BD9-81ED-4DB2-BD59-A6C34878D82A}">
                    <a16:rowId xmlns:a16="http://schemas.microsoft.com/office/drawing/2014/main" val="10002"/>
                  </a:ext>
                </a:extLst>
              </a:tr>
              <a:tr h="277075">
                <a:tc>
                  <a:txBody>
                    <a:bodyPr/>
                    <a:lstStyle/>
                    <a:p>
                      <a:pPr marL="0" lvl="0" indent="0" algn="l">
                        <a:spcBef>
                          <a:spcPts val="0"/>
                        </a:spcBef>
                        <a:spcAft>
                          <a:spcPts val="0"/>
                        </a:spcAft>
                        <a:buNone/>
                        <a:defRPr/>
                      </a:pPr>
                      <a:r>
                        <a:rPr lang="en" sz="1000">
                          <a:solidFill>
                            <a:schemeClr val="dk1"/>
                          </a:solidFill>
                          <a:latin typeface="Albert Sans"/>
                          <a:ea typeface="Albert Sans"/>
                          <a:cs typeface="Albert Sans"/>
                        </a:rPr>
                        <a:t>Talent acquisition</a:t>
                      </a:r>
                      <a:endParaRPr sz="1000">
                        <a:solidFill>
                          <a:schemeClr val="dk1"/>
                        </a:solidFill>
                        <a:latin typeface="Albert Sans"/>
                        <a:ea typeface="Albert Sans"/>
                        <a:cs typeface="Albert Sans"/>
                      </a:endParaRPr>
                    </a:p>
                  </a:txBody>
                  <a:tcPr marL="91425" marR="91425" marT="0" marB="0" anchor="ctr">
                    <a:lnL w="9525" algn="ctr">
                      <a:solidFill>
                        <a:schemeClr val="dk1">
                          <a:alpha val="0"/>
                        </a:schemeClr>
                      </a:solidFill>
                    </a:lnL>
                    <a:lnR w="9525" algn="ctr">
                      <a:solidFill>
                        <a:schemeClr val="dk1"/>
                      </a:solidFill>
                    </a:lnR>
                    <a:lnT w="9525" algn="ctr">
                      <a:solidFill>
                        <a:schemeClr val="dk1"/>
                      </a:solidFill>
                    </a:lnT>
                    <a:lnB w="9525" algn="ctr">
                      <a:solidFill>
                        <a:schemeClr val="dk1"/>
                      </a:solidFill>
                    </a:lnB>
                  </a:tcPr>
                </a:tc>
                <a:tc>
                  <a:txBody>
                    <a:bodyPr/>
                    <a:lstStyle/>
                    <a:p>
                      <a:pPr marL="0" lvl="0" indent="0" algn="ctr">
                        <a:spcBef>
                          <a:spcPts val="0"/>
                        </a:spcBef>
                        <a:spcAft>
                          <a:spcPts val="0"/>
                        </a:spcAft>
                        <a:buNone/>
                        <a:defRPr/>
                      </a:pPr>
                      <a:r>
                        <a:rPr lang="en" sz="1000">
                          <a:solidFill>
                            <a:schemeClr val="dk1"/>
                          </a:solidFill>
                          <a:latin typeface="Albert Sans"/>
                          <a:ea typeface="Albert Sans"/>
                          <a:cs typeface="Albert Sans"/>
                        </a:rPr>
                        <a:t>$15,000</a:t>
                      </a:r>
                      <a:endParaRPr sz="1000">
                        <a:solidFill>
                          <a:schemeClr val="dk1"/>
                        </a:solidFill>
                        <a:latin typeface="Albert Sans"/>
                        <a:ea typeface="Albert Sans"/>
                        <a:cs typeface="Albert Sans"/>
                      </a:endParaRPr>
                    </a:p>
                  </a:txBody>
                  <a:tcPr marL="0" marR="0" marT="0" marB="0" anchor="ctr">
                    <a:lnL w="9525" algn="ctr">
                      <a:solidFill>
                        <a:schemeClr val="dk1"/>
                      </a:solidFill>
                    </a:lnL>
                    <a:lnR w="9525" algn="ctr">
                      <a:solidFill>
                        <a:schemeClr val="dk1"/>
                      </a:solidFill>
                    </a:lnR>
                    <a:lnT w="9525" algn="ctr">
                      <a:solidFill>
                        <a:schemeClr val="dk1"/>
                      </a:solidFill>
                    </a:lnT>
                    <a:lnB w="9525" algn="ctr">
                      <a:solidFill>
                        <a:schemeClr val="dk1"/>
                      </a:solidFill>
                    </a:lnB>
                  </a:tcPr>
                </a:tc>
                <a:tc>
                  <a:txBody>
                    <a:bodyPr/>
                    <a:lstStyle/>
                    <a:p>
                      <a:pPr marL="0" lvl="0" indent="0" algn="ctr">
                        <a:spcBef>
                          <a:spcPts val="0"/>
                        </a:spcBef>
                        <a:spcAft>
                          <a:spcPts val="0"/>
                        </a:spcAft>
                        <a:buNone/>
                        <a:defRPr/>
                      </a:pPr>
                      <a:r>
                        <a:rPr lang="en" sz="1000">
                          <a:solidFill>
                            <a:schemeClr val="dk1"/>
                          </a:solidFill>
                          <a:latin typeface="Albert Sans"/>
                          <a:ea typeface="Albert Sans"/>
                          <a:cs typeface="Albert Sans"/>
                        </a:rPr>
                        <a:t>$18,000</a:t>
                      </a:r>
                      <a:endParaRPr sz="1000">
                        <a:solidFill>
                          <a:schemeClr val="dk1"/>
                        </a:solidFill>
                        <a:latin typeface="Albert Sans"/>
                        <a:ea typeface="Albert Sans"/>
                        <a:cs typeface="Albert Sans"/>
                      </a:endParaRPr>
                    </a:p>
                  </a:txBody>
                  <a:tcPr marL="0" marR="0" marT="0" marB="0" anchor="ctr">
                    <a:lnL w="9525" algn="ctr">
                      <a:solidFill>
                        <a:schemeClr val="dk1"/>
                      </a:solidFill>
                    </a:lnL>
                    <a:lnR w="9525" algn="ctr">
                      <a:solidFill>
                        <a:schemeClr val="dk1"/>
                      </a:solidFill>
                    </a:lnR>
                    <a:lnT w="9525" algn="ctr">
                      <a:solidFill>
                        <a:schemeClr val="dk1"/>
                      </a:solidFill>
                    </a:lnT>
                    <a:lnB w="9525" algn="ctr">
                      <a:solidFill>
                        <a:schemeClr val="dk1"/>
                      </a:solidFill>
                    </a:lnB>
                  </a:tcPr>
                </a:tc>
                <a:tc>
                  <a:txBody>
                    <a:bodyPr/>
                    <a:lstStyle/>
                    <a:p>
                      <a:pPr marL="0" lvl="0" indent="0" algn="ctr">
                        <a:spcBef>
                          <a:spcPts val="0"/>
                        </a:spcBef>
                        <a:spcAft>
                          <a:spcPts val="0"/>
                        </a:spcAft>
                        <a:buNone/>
                        <a:defRPr/>
                      </a:pPr>
                      <a:r>
                        <a:rPr lang="en" sz="1000">
                          <a:solidFill>
                            <a:schemeClr val="dk1"/>
                          </a:solidFill>
                          <a:latin typeface="Albert Sans"/>
                          <a:ea typeface="Albert Sans"/>
                          <a:cs typeface="Albert Sans"/>
                        </a:rPr>
                        <a:t>$20,000</a:t>
                      </a:r>
                      <a:endParaRPr sz="1000">
                        <a:solidFill>
                          <a:schemeClr val="dk1"/>
                        </a:solidFill>
                        <a:latin typeface="Albert Sans"/>
                        <a:ea typeface="Albert Sans"/>
                        <a:cs typeface="Albert Sans"/>
                      </a:endParaRPr>
                    </a:p>
                  </a:txBody>
                  <a:tcPr marL="0" marR="0" marT="0" marB="0" anchor="ctr">
                    <a:lnL w="9525" algn="ctr">
                      <a:solidFill>
                        <a:schemeClr val="dk1"/>
                      </a:solidFill>
                    </a:lnL>
                    <a:lnR w="9525" algn="ctr">
                      <a:solidFill>
                        <a:schemeClr val="dk1"/>
                      </a:solidFill>
                    </a:lnR>
                    <a:lnT w="9525" algn="ctr">
                      <a:solidFill>
                        <a:schemeClr val="dk1"/>
                      </a:solidFill>
                    </a:lnT>
                    <a:lnB w="9525" algn="ctr">
                      <a:solidFill>
                        <a:schemeClr val="dk1"/>
                      </a:solidFill>
                    </a:lnB>
                  </a:tcPr>
                </a:tc>
                <a:tc>
                  <a:txBody>
                    <a:bodyPr/>
                    <a:lstStyle/>
                    <a:p>
                      <a:pPr marL="0" lvl="0" indent="0" algn="ctr">
                        <a:spcBef>
                          <a:spcPts val="0"/>
                        </a:spcBef>
                        <a:spcAft>
                          <a:spcPts val="0"/>
                        </a:spcAft>
                        <a:buNone/>
                        <a:defRPr/>
                      </a:pPr>
                      <a:r>
                        <a:rPr lang="en" sz="1000">
                          <a:solidFill>
                            <a:schemeClr val="dk1"/>
                          </a:solidFill>
                          <a:latin typeface="Albert Sans"/>
                          <a:ea typeface="Albert Sans"/>
                          <a:cs typeface="Albert Sans"/>
                        </a:rPr>
                        <a:t>$24,000</a:t>
                      </a:r>
                      <a:endParaRPr sz="1000">
                        <a:solidFill>
                          <a:schemeClr val="dk1"/>
                        </a:solidFill>
                        <a:latin typeface="Albert Sans"/>
                        <a:ea typeface="Albert Sans"/>
                        <a:cs typeface="Albert Sans"/>
                      </a:endParaRPr>
                    </a:p>
                  </a:txBody>
                  <a:tcPr marL="0" marR="0" marT="0" marB="0" anchor="ctr">
                    <a:lnL w="9525" algn="ctr">
                      <a:solidFill>
                        <a:schemeClr val="dk1"/>
                      </a:solidFill>
                    </a:lnL>
                    <a:lnR w="9525" algn="ctr">
                      <a:solidFill>
                        <a:schemeClr val="dk1"/>
                      </a:solidFill>
                    </a:lnR>
                    <a:lnT w="9525" algn="ctr">
                      <a:solidFill>
                        <a:schemeClr val="dk1"/>
                      </a:solidFill>
                    </a:lnT>
                    <a:lnB w="9525" algn="ctr">
                      <a:solidFill>
                        <a:schemeClr val="dk1"/>
                      </a:solidFill>
                    </a:lnB>
                  </a:tcPr>
                </a:tc>
                <a:tc>
                  <a:txBody>
                    <a:bodyPr/>
                    <a:lstStyle/>
                    <a:p>
                      <a:pPr marL="0" lvl="0" indent="0" algn="ctr">
                        <a:spcBef>
                          <a:spcPts val="0"/>
                        </a:spcBef>
                        <a:spcAft>
                          <a:spcPts val="0"/>
                        </a:spcAft>
                        <a:buNone/>
                        <a:defRPr/>
                      </a:pPr>
                      <a:r>
                        <a:rPr lang="en" sz="1000">
                          <a:solidFill>
                            <a:schemeClr val="dk1"/>
                          </a:solidFill>
                          <a:latin typeface="Albert Sans"/>
                          <a:ea typeface="Albert Sans"/>
                          <a:cs typeface="Albert Sans"/>
                        </a:rPr>
                        <a:t>$77,000</a:t>
                      </a:r>
                      <a:endParaRPr sz="1000">
                        <a:solidFill>
                          <a:schemeClr val="dk1"/>
                        </a:solidFill>
                        <a:latin typeface="Albert Sans"/>
                        <a:ea typeface="Albert Sans"/>
                        <a:cs typeface="Albert Sans"/>
                      </a:endParaRPr>
                    </a:p>
                  </a:txBody>
                  <a:tcPr marL="0" marR="0" marT="0" marB="0" anchor="ctr">
                    <a:lnL w="9525" algn="ctr">
                      <a:solidFill>
                        <a:schemeClr val="dk1"/>
                      </a:solidFill>
                    </a:lnL>
                    <a:lnR w="9525" algn="ctr">
                      <a:solidFill>
                        <a:schemeClr val="dk1">
                          <a:alpha val="0"/>
                        </a:schemeClr>
                      </a:solidFill>
                    </a:lnR>
                    <a:lnT w="9525" algn="ctr">
                      <a:solidFill>
                        <a:schemeClr val="dk1"/>
                      </a:solidFill>
                    </a:lnT>
                    <a:lnB w="9525" algn="ctr">
                      <a:solidFill>
                        <a:schemeClr val="dk1"/>
                      </a:solidFill>
                    </a:lnB>
                  </a:tcPr>
                </a:tc>
                <a:extLst>
                  <a:ext uri="{0D108BD9-81ED-4DB2-BD59-A6C34878D82A}">
                    <a16:rowId xmlns:a16="http://schemas.microsoft.com/office/drawing/2014/main" val="10003"/>
                  </a:ext>
                </a:extLst>
              </a:tr>
              <a:tr h="277075">
                <a:tc>
                  <a:txBody>
                    <a:bodyPr/>
                    <a:lstStyle/>
                    <a:p>
                      <a:pPr marL="0" lvl="0" indent="0" algn="l">
                        <a:spcBef>
                          <a:spcPts val="0"/>
                        </a:spcBef>
                        <a:spcAft>
                          <a:spcPts val="0"/>
                        </a:spcAft>
                        <a:buNone/>
                        <a:defRPr/>
                      </a:pPr>
                      <a:r>
                        <a:rPr lang="en" sz="1000">
                          <a:solidFill>
                            <a:schemeClr val="dk1"/>
                          </a:solidFill>
                          <a:latin typeface="Albert Sans"/>
                          <a:ea typeface="Albert Sans"/>
                          <a:cs typeface="Albert Sans"/>
                        </a:rPr>
                        <a:t>Marketing</a:t>
                      </a:r>
                      <a:endParaRPr sz="1000">
                        <a:solidFill>
                          <a:schemeClr val="dk1"/>
                        </a:solidFill>
                        <a:latin typeface="Albert Sans"/>
                        <a:ea typeface="Albert Sans"/>
                        <a:cs typeface="Albert Sans"/>
                      </a:endParaRPr>
                    </a:p>
                  </a:txBody>
                  <a:tcPr marL="91425" marR="91425" marT="0" marB="0" anchor="ctr">
                    <a:lnL w="9525" algn="ctr">
                      <a:solidFill>
                        <a:schemeClr val="dk1">
                          <a:alpha val="0"/>
                        </a:schemeClr>
                      </a:solidFill>
                    </a:lnL>
                    <a:lnR w="9525" algn="ctr">
                      <a:solidFill>
                        <a:schemeClr val="dk1"/>
                      </a:solidFill>
                    </a:lnR>
                    <a:lnT w="9525" algn="ctr">
                      <a:solidFill>
                        <a:schemeClr val="dk1"/>
                      </a:solidFill>
                    </a:lnT>
                    <a:lnB w="9525" algn="ctr">
                      <a:solidFill>
                        <a:schemeClr val="dk1">
                          <a:alpha val="0"/>
                        </a:schemeClr>
                      </a:solidFill>
                    </a:lnB>
                  </a:tcPr>
                </a:tc>
                <a:tc>
                  <a:txBody>
                    <a:bodyPr/>
                    <a:lstStyle/>
                    <a:p>
                      <a:pPr marL="0" lvl="0" indent="0" algn="ctr">
                        <a:spcBef>
                          <a:spcPts val="0"/>
                        </a:spcBef>
                        <a:spcAft>
                          <a:spcPts val="0"/>
                        </a:spcAft>
                        <a:buNone/>
                        <a:defRPr/>
                      </a:pPr>
                      <a:r>
                        <a:rPr lang="en" sz="1000">
                          <a:solidFill>
                            <a:schemeClr val="dk1"/>
                          </a:solidFill>
                          <a:latin typeface="Albert Sans"/>
                          <a:ea typeface="Albert Sans"/>
                          <a:cs typeface="Albert Sans"/>
                        </a:rPr>
                        <a:t>$7,000</a:t>
                      </a:r>
                      <a:endParaRPr sz="1000">
                        <a:solidFill>
                          <a:schemeClr val="dk1"/>
                        </a:solidFill>
                        <a:latin typeface="Albert Sans"/>
                        <a:ea typeface="Albert Sans"/>
                        <a:cs typeface="Albert Sans"/>
                      </a:endParaRPr>
                    </a:p>
                  </a:txBody>
                  <a:tcPr marL="0" marR="0" marT="0" marB="0" anchor="ctr">
                    <a:lnL w="9525" algn="ctr">
                      <a:solidFill>
                        <a:schemeClr val="dk1"/>
                      </a:solidFill>
                    </a:lnL>
                    <a:lnR w="9525" algn="ctr">
                      <a:solidFill>
                        <a:schemeClr val="dk1"/>
                      </a:solidFill>
                    </a:lnR>
                    <a:lnT w="9525" algn="ctr">
                      <a:solidFill>
                        <a:schemeClr val="dk1"/>
                      </a:solidFill>
                    </a:lnT>
                    <a:lnB w="9525" algn="ctr">
                      <a:solidFill>
                        <a:schemeClr val="dk1">
                          <a:alpha val="0"/>
                        </a:schemeClr>
                      </a:solidFill>
                    </a:lnB>
                  </a:tcPr>
                </a:tc>
                <a:tc>
                  <a:txBody>
                    <a:bodyPr/>
                    <a:lstStyle/>
                    <a:p>
                      <a:pPr marL="0" lvl="0" indent="0" algn="ctr">
                        <a:spcBef>
                          <a:spcPts val="0"/>
                        </a:spcBef>
                        <a:spcAft>
                          <a:spcPts val="0"/>
                        </a:spcAft>
                        <a:buNone/>
                        <a:defRPr/>
                      </a:pPr>
                      <a:r>
                        <a:rPr lang="en" sz="1000">
                          <a:solidFill>
                            <a:schemeClr val="dk1"/>
                          </a:solidFill>
                          <a:latin typeface="Albert Sans"/>
                          <a:ea typeface="Albert Sans"/>
                          <a:cs typeface="Albert Sans"/>
                        </a:rPr>
                        <a:t>$8,000</a:t>
                      </a:r>
                      <a:endParaRPr sz="1000">
                        <a:solidFill>
                          <a:schemeClr val="dk1"/>
                        </a:solidFill>
                        <a:latin typeface="Albert Sans"/>
                        <a:ea typeface="Albert Sans"/>
                        <a:cs typeface="Albert Sans"/>
                      </a:endParaRPr>
                    </a:p>
                  </a:txBody>
                  <a:tcPr marL="0" marR="0" marT="0" marB="0" anchor="ctr">
                    <a:lnL w="9525" algn="ctr">
                      <a:solidFill>
                        <a:schemeClr val="dk1"/>
                      </a:solidFill>
                    </a:lnL>
                    <a:lnR w="9525" algn="ctr">
                      <a:solidFill>
                        <a:schemeClr val="dk1"/>
                      </a:solidFill>
                    </a:lnR>
                    <a:lnT w="9525" algn="ctr">
                      <a:solidFill>
                        <a:schemeClr val="dk1"/>
                      </a:solidFill>
                    </a:lnT>
                    <a:lnB w="9525" algn="ctr">
                      <a:solidFill>
                        <a:schemeClr val="dk1">
                          <a:alpha val="0"/>
                        </a:schemeClr>
                      </a:solidFill>
                    </a:lnB>
                  </a:tcPr>
                </a:tc>
                <a:tc>
                  <a:txBody>
                    <a:bodyPr/>
                    <a:lstStyle/>
                    <a:p>
                      <a:pPr marL="0" lvl="0" indent="0" algn="ctr">
                        <a:spcBef>
                          <a:spcPts val="0"/>
                        </a:spcBef>
                        <a:spcAft>
                          <a:spcPts val="0"/>
                        </a:spcAft>
                        <a:buNone/>
                        <a:defRPr/>
                      </a:pPr>
                      <a:r>
                        <a:rPr lang="en" sz="1000">
                          <a:solidFill>
                            <a:schemeClr val="dk1"/>
                          </a:solidFill>
                          <a:latin typeface="Albert Sans"/>
                          <a:ea typeface="Albert Sans"/>
                          <a:cs typeface="Albert Sans"/>
                        </a:rPr>
                        <a:t>$9,000</a:t>
                      </a:r>
                      <a:endParaRPr sz="1000">
                        <a:solidFill>
                          <a:schemeClr val="dk1"/>
                        </a:solidFill>
                        <a:latin typeface="Albert Sans"/>
                        <a:ea typeface="Albert Sans"/>
                        <a:cs typeface="Albert Sans"/>
                      </a:endParaRPr>
                    </a:p>
                  </a:txBody>
                  <a:tcPr marL="0" marR="0" marT="0" marB="0" anchor="ctr">
                    <a:lnL w="9525" algn="ctr">
                      <a:solidFill>
                        <a:schemeClr val="dk1"/>
                      </a:solidFill>
                    </a:lnL>
                    <a:lnR w="9525" algn="ctr">
                      <a:solidFill>
                        <a:schemeClr val="dk1"/>
                      </a:solidFill>
                    </a:lnR>
                    <a:lnT w="9525" algn="ctr">
                      <a:solidFill>
                        <a:schemeClr val="dk1"/>
                      </a:solidFill>
                    </a:lnT>
                    <a:lnB w="9525" algn="ctr">
                      <a:solidFill>
                        <a:schemeClr val="dk1">
                          <a:alpha val="0"/>
                        </a:schemeClr>
                      </a:solidFill>
                    </a:lnB>
                  </a:tcPr>
                </a:tc>
                <a:tc>
                  <a:txBody>
                    <a:bodyPr/>
                    <a:lstStyle/>
                    <a:p>
                      <a:pPr marL="0" lvl="0" indent="0" algn="ctr">
                        <a:spcBef>
                          <a:spcPts val="0"/>
                        </a:spcBef>
                        <a:spcAft>
                          <a:spcPts val="0"/>
                        </a:spcAft>
                        <a:buNone/>
                        <a:defRPr/>
                      </a:pPr>
                      <a:r>
                        <a:rPr lang="en" sz="1000">
                          <a:solidFill>
                            <a:schemeClr val="dk1"/>
                          </a:solidFill>
                          <a:latin typeface="Albert Sans"/>
                          <a:ea typeface="Albert Sans"/>
                          <a:cs typeface="Albert Sans"/>
                        </a:rPr>
                        <a:t>$10,000</a:t>
                      </a:r>
                      <a:endParaRPr sz="1000">
                        <a:solidFill>
                          <a:schemeClr val="dk1"/>
                        </a:solidFill>
                        <a:latin typeface="Albert Sans"/>
                        <a:ea typeface="Albert Sans"/>
                        <a:cs typeface="Albert Sans"/>
                      </a:endParaRPr>
                    </a:p>
                  </a:txBody>
                  <a:tcPr marL="0" marR="0" marT="0" marB="0" anchor="ctr">
                    <a:lnL w="9525" algn="ctr">
                      <a:solidFill>
                        <a:schemeClr val="dk1"/>
                      </a:solidFill>
                    </a:lnL>
                    <a:lnR w="9525" algn="ctr">
                      <a:solidFill>
                        <a:schemeClr val="dk1"/>
                      </a:solidFill>
                    </a:lnR>
                    <a:lnT w="9525" algn="ctr">
                      <a:solidFill>
                        <a:schemeClr val="dk1"/>
                      </a:solidFill>
                    </a:lnT>
                    <a:lnB w="9525" algn="ctr">
                      <a:solidFill>
                        <a:schemeClr val="dk1">
                          <a:alpha val="0"/>
                        </a:schemeClr>
                      </a:solidFill>
                    </a:lnB>
                  </a:tcPr>
                </a:tc>
                <a:tc>
                  <a:txBody>
                    <a:bodyPr/>
                    <a:lstStyle/>
                    <a:p>
                      <a:pPr marL="0" lvl="0" indent="0" algn="ctr">
                        <a:spcBef>
                          <a:spcPts val="0"/>
                        </a:spcBef>
                        <a:spcAft>
                          <a:spcPts val="0"/>
                        </a:spcAft>
                        <a:buNone/>
                        <a:defRPr/>
                      </a:pPr>
                      <a:r>
                        <a:rPr lang="en" sz="1000">
                          <a:solidFill>
                            <a:schemeClr val="dk1"/>
                          </a:solidFill>
                          <a:latin typeface="Albert Sans"/>
                          <a:ea typeface="Albert Sans"/>
                          <a:cs typeface="Albert Sans"/>
                        </a:rPr>
                        <a:t>$34,000</a:t>
                      </a:r>
                      <a:endParaRPr sz="1000">
                        <a:solidFill>
                          <a:schemeClr val="dk1"/>
                        </a:solidFill>
                        <a:latin typeface="Albert Sans"/>
                        <a:ea typeface="Albert Sans"/>
                        <a:cs typeface="Albert Sans"/>
                      </a:endParaRPr>
                    </a:p>
                  </a:txBody>
                  <a:tcPr marL="0" marR="0" marT="0" marB="0" anchor="ctr">
                    <a:lnL w="9525" algn="ctr">
                      <a:solidFill>
                        <a:schemeClr val="dk1"/>
                      </a:solidFill>
                    </a:lnL>
                    <a:lnR w="9525" algn="ctr">
                      <a:solidFill>
                        <a:schemeClr val="dk1">
                          <a:alpha val="0"/>
                        </a:schemeClr>
                      </a:solidFill>
                    </a:lnR>
                    <a:lnT w="9525" algn="ctr">
                      <a:solidFill>
                        <a:schemeClr val="dk1"/>
                      </a:solidFill>
                    </a:lnT>
                    <a:lnB w="9525" algn="ctr">
                      <a:solidFill>
                        <a:schemeClr val="dk1">
                          <a:alpha val="0"/>
                        </a:schemeClr>
                      </a:solidFill>
                    </a:lnB>
                  </a:tcPr>
                </a:tc>
                <a:extLst>
                  <a:ext uri="{0D108BD9-81ED-4DB2-BD59-A6C34878D82A}">
                    <a16:rowId xmlns:a16="http://schemas.microsoft.com/office/drawing/2014/main" val="10004"/>
                  </a:ext>
                </a:extLst>
              </a:tr>
            </a:tbl>
          </a:graphicData>
        </a:graphic>
      </p:graphicFrame>
      <p:sp>
        <p:nvSpPr>
          <p:cNvPr id="431737208" name="Google Shape;226;p38"/>
          <p:cNvSpPr txBox="1"/>
          <p:nvPr/>
        </p:nvSpPr>
        <p:spPr bwMode="auto">
          <a:xfrm>
            <a:off x="720000" y="2787563"/>
            <a:ext cx="4279500" cy="572700"/>
          </a:xfrm>
          <a:prstGeom prst="rect">
            <a:avLst/>
          </a:prstGeom>
          <a:noFill/>
          <a:ln>
            <a:noFill/>
          </a:ln>
        </p:spPr>
        <p:txBody>
          <a:bodyPr spcFirstLastPara="1" wrap="square" lIns="91425" tIns="91425" rIns="91425" bIns="91425" anchor="b" anchorCtr="0">
            <a:noAutofit/>
          </a:bodyPr>
          <a:lstStyle/>
          <a:p>
            <a:pPr marL="0" lvl="0" indent="0" algn="l">
              <a:spcBef>
                <a:spcPts val="0"/>
              </a:spcBef>
              <a:spcAft>
                <a:spcPts val="0"/>
              </a:spcAft>
              <a:buNone/>
              <a:defRPr/>
            </a:pPr>
            <a:r>
              <a:rPr lang="en" sz="1600">
                <a:solidFill>
                  <a:schemeClr val="dk1"/>
                </a:solidFill>
                <a:latin typeface="Syne SemiBold"/>
                <a:ea typeface="Syne SemiBold"/>
                <a:cs typeface="Syne SemiBold"/>
              </a:rPr>
              <a:t>Understanding the numbers</a:t>
            </a:r>
            <a:endParaRPr sz="1600">
              <a:solidFill>
                <a:schemeClr val="dk1"/>
              </a:solidFill>
              <a:latin typeface="Syne SemiBold"/>
              <a:ea typeface="Syne SemiBold"/>
              <a:cs typeface="Syne SemiBold"/>
            </a:endParaRPr>
          </a:p>
        </p:txBody>
      </p:sp>
      <p:sp>
        <p:nvSpPr>
          <p:cNvPr id="1261649306" name="Google Shape;227;p38"/>
          <p:cNvSpPr txBox="1"/>
          <p:nvPr/>
        </p:nvSpPr>
        <p:spPr bwMode="auto">
          <a:xfrm>
            <a:off x="720000" y="3360263"/>
            <a:ext cx="4279500" cy="9333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defRPr/>
            </a:pPr>
            <a:r>
              <a:rPr lang="en" sz="1200">
                <a:solidFill>
                  <a:schemeClr val="dk1"/>
                </a:solidFill>
                <a:latin typeface="Albert Sans"/>
                <a:ea typeface="Albert Sans"/>
                <a:cs typeface="Albert Sans"/>
              </a:rPr>
              <a:t>Incorporating a graph in your business plan allows for the clear visualization and concise representation of data trends and comparisons, making complex information easier to understand</a:t>
            </a:r>
            <a:endParaRPr sz="1200">
              <a:solidFill>
                <a:schemeClr val="dk1"/>
              </a:solidFill>
              <a:latin typeface="Albert Sans"/>
              <a:ea typeface="Albert Sans"/>
              <a:cs typeface="Albert Sans"/>
            </a:endParaRPr>
          </a:p>
        </p:txBody>
      </p:sp>
      <p:pic>
        <p:nvPicPr>
          <p:cNvPr id="1237814528" name="Google Shape;228;p38" title="Chart">
            <a:hlinkClick r:id="rId4"/>
          </p:cNvPr>
          <p:cNvPicPr/>
          <p:nvPr/>
        </p:nvPicPr>
        <p:blipFill>
          <a:blip r:embed="rId5">
            <a:alphaModFix/>
          </a:blip>
          <a:stretch/>
        </p:blipFill>
        <p:spPr bwMode="auto">
          <a:xfrm>
            <a:off x="5338425" y="2722244"/>
            <a:ext cx="3085502" cy="163663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51887021" name="Google Shape;233;p39"/>
          <p:cNvSpPr txBox="1">
            <a:spLocks noGrp="1"/>
          </p:cNvSpPr>
          <p:nvPr>
            <p:ph type="title"/>
          </p:nvPr>
        </p:nvSpPr>
        <p:spPr bwMode="auto">
          <a:xfrm>
            <a:off x="720000" y="445025"/>
            <a:ext cx="77040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Business plan timeline</a:t>
            </a:r>
            <a:endParaRPr/>
          </a:p>
        </p:txBody>
      </p:sp>
      <p:cxnSp>
        <p:nvCxnSpPr>
          <p:cNvPr id="331469622" name="Google Shape;234;p39"/>
          <p:cNvCxnSpPr>
            <a:stCxn id="994811596" idx="0"/>
          </p:cNvCxnSpPr>
          <p:nvPr/>
        </p:nvCxnSpPr>
        <p:spPr bwMode="auto">
          <a:xfrm rot="10800000">
            <a:off x="1008800" y="1515937"/>
            <a:ext cx="0" cy="1164000"/>
          </a:xfrm>
          <a:prstGeom prst="straightConnector1">
            <a:avLst/>
          </a:prstGeom>
          <a:noFill/>
          <a:ln w="9525" cap="flat" cmpd="sng">
            <a:solidFill>
              <a:schemeClr val="dk1"/>
            </a:solidFill>
            <a:prstDash val="solid"/>
            <a:round/>
            <a:headEnd type="none" w="med" len="med"/>
            <a:tailEnd type="none" w="med" len="med"/>
          </a:ln>
        </p:spPr>
      </p:cxnSp>
      <p:cxnSp>
        <p:nvCxnSpPr>
          <p:cNvPr id="2060300757" name="Google Shape;236;p39"/>
          <p:cNvCxnSpPr>
            <a:stCxn id="994811596" idx="3"/>
            <a:endCxn id="241621760" idx="1"/>
          </p:cNvCxnSpPr>
          <p:nvPr/>
        </p:nvCxnSpPr>
        <p:spPr bwMode="auto">
          <a:xfrm>
            <a:off x="1115450" y="2786587"/>
            <a:ext cx="1209900" cy="0"/>
          </a:xfrm>
          <a:prstGeom prst="straightConnector1">
            <a:avLst/>
          </a:prstGeom>
          <a:noFill/>
          <a:ln w="9525" cap="flat" cmpd="sng">
            <a:solidFill>
              <a:schemeClr val="dk1"/>
            </a:solidFill>
            <a:prstDash val="solid"/>
            <a:round/>
            <a:headEnd type="none" w="med" len="med"/>
            <a:tailEnd type="none" w="med" len="med"/>
          </a:ln>
        </p:spPr>
      </p:cxnSp>
      <p:sp>
        <p:nvSpPr>
          <p:cNvPr id="828044394" name="Google Shape;238;p39"/>
          <p:cNvSpPr/>
          <p:nvPr/>
        </p:nvSpPr>
        <p:spPr bwMode="auto">
          <a:xfrm>
            <a:off x="8017950"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297815850" name="Google Shape;239;p39"/>
          <p:cNvSpPr/>
          <p:nvPr/>
        </p:nvSpPr>
        <p:spPr bwMode="auto">
          <a:xfrm>
            <a:off x="6594805"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302888447" name="Google Shape;240;p39"/>
          <p:cNvSpPr/>
          <p:nvPr/>
        </p:nvSpPr>
        <p:spPr bwMode="auto">
          <a:xfrm>
            <a:off x="5171660"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241621760" name="Google Shape;237;p39"/>
          <p:cNvSpPr/>
          <p:nvPr/>
        </p:nvSpPr>
        <p:spPr bwMode="auto">
          <a:xfrm>
            <a:off x="2325370"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994811596" name="Google Shape;235;p39"/>
          <p:cNvSpPr/>
          <p:nvPr/>
        </p:nvSpPr>
        <p:spPr bwMode="auto">
          <a:xfrm>
            <a:off x="902150"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1198413278" name="Google Shape;241;p39"/>
          <p:cNvSpPr/>
          <p:nvPr/>
        </p:nvSpPr>
        <p:spPr bwMode="auto">
          <a:xfrm>
            <a:off x="3748515"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726947880" name="Google Shape;242;p39"/>
          <p:cNvSpPr txBox="1"/>
          <p:nvPr/>
        </p:nvSpPr>
        <p:spPr bwMode="auto">
          <a:xfrm>
            <a:off x="1161200" y="1742537"/>
            <a:ext cx="1477800" cy="6432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defRPr/>
            </a:pPr>
            <a:r>
              <a:rPr lang="en">
                <a:solidFill>
                  <a:schemeClr val="dk1"/>
                </a:solidFill>
                <a:latin typeface="Albert Sans"/>
                <a:ea typeface="Albert Sans"/>
                <a:cs typeface="Albert Sans"/>
              </a:rPr>
              <a:t>Mercury is the closest planet</a:t>
            </a:r>
            <a:endParaRPr>
              <a:solidFill>
                <a:schemeClr val="dk1"/>
              </a:solidFill>
              <a:latin typeface="Albert Sans"/>
              <a:ea typeface="Albert Sans"/>
              <a:cs typeface="Albert Sans"/>
            </a:endParaRPr>
          </a:p>
        </p:txBody>
      </p:sp>
      <p:sp>
        <p:nvSpPr>
          <p:cNvPr id="1425505137" name="Google Shape;243;p39"/>
          <p:cNvSpPr txBox="1"/>
          <p:nvPr/>
        </p:nvSpPr>
        <p:spPr bwMode="auto">
          <a:xfrm>
            <a:off x="1161199" y="1515995"/>
            <a:ext cx="1015200" cy="2304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defRPr/>
            </a:pPr>
            <a:r>
              <a:rPr lang="en" sz="1600">
                <a:solidFill>
                  <a:schemeClr val="dk1"/>
                </a:solidFill>
                <a:latin typeface="Syne SemiBold"/>
                <a:ea typeface="Syne SemiBold"/>
                <a:cs typeface="Syne SemiBold"/>
              </a:rPr>
              <a:t>Step 01</a:t>
            </a:r>
            <a:endParaRPr sz="1600">
              <a:solidFill>
                <a:schemeClr val="dk1"/>
              </a:solidFill>
              <a:latin typeface="Syne SemiBold"/>
              <a:ea typeface="Syne SemiBold"/>
              <a:cs typeface="Syne SemiBold"/>
            </a:endParaRPr>
          </a:p>
        </p:txBody>
      </p:sp>
      <p:sp>
        <p:nvSpPr>
          <p:cNvPr id="1136628388" name="Google Shape;244;p39"/>
          <p:cNvSpPr txBox="1"/>
          <p:nvPr/>
        </p:nvSpPr>
        <p:spPr bwMode="auto">
          <a:xfrm>
            <a:off x="720000" y="3807237"/>
            <a:ext cx="1477800" cy="546900"/>
          </a:xfrm>
          <a:prstGeom prst="rect">
            <a:avLst/>
          </a:prstGeom>
          <a:noFill/>
          <a:ln>
            <a:noFill/>
          </a:ln>
        </p:spPr>
        <p:txBody>
          <a:bodyPr spcFirstLastPara="1" wrap="square" lIns="91425" tIns="91425" rIns="91425" bIns="91425" anchor="t" anchorCtr="0">
            <a:noAutofit/>
          </a:bodyPr>
          <a:lstStyle/>
          <a:p>
            <a:pPr marL="0" lvl="0" indent="0" algn="r">
              <a:spcBef>
                <a:spcPts val="0"/>
              </a:spcBef>
              <a:spcAft>
                <a:spcPts val="0"/>
              </a:spcAft>
              <a:buNone/>
              <a:defRPr/>
            </a:pPr>
            <a:r>
              <a:rPr lang="en">
                <a:solidFill>
                  <a:schemeClr val="dk1"/>
                </a:solidFill>
                <a:latin typeface="Albert Sans"/>
                <a:ea typeface="Albert Sans"/>
                <a:cs typeface="Albert Sans"/>
              </a:rPr>
              <a:t>Venus has a beautiful name</a:t>
            </a:r>
            <a:endParaRPr>
              <a:solidFill>
                <a:schemeClr val="dk1"/>
              </a:solidFill>
              <a:latin typeface="Albert Sans"/>
              <a:ea typeface="Albert Sans"/>
              <a:cs typeface="Albert Sans"/>
            </a:endParaRPr>
          </a:p>
        </p:txBody>
      </p:sp>
      <p:sp>
        <p:nvSpPr>
          <p:cNvPr id="1863209363" name="Google Shape;245;p39"/>
          <p:cNvSpPr txBox="1"/>
          <p:nvPr/>
        </p:nvSpPr>
        <p:spPr bwMode="auto">
          <a:xfrm>
            <a:off x="1182599" y="3580687"/>
            <a:ext cx="1015200" cy="230400"/>
          </a:xfrm>
          <a:prstGeom prst="rect">
            <a:avLst/>
          </a:prstGeom>
          <a:noFill/>
          <a:ln>
            <a:noFill/>
          </a:ln>
        </p:spPr>
        <p:txBody>
          <a:bodyPr spcFirstLastPara="1" wrap="square" lIns="91425" tIns="91425" rIns="91425" bIns="91425" anchor="ctr" anchorCtr="0">
            <a:noAutofit/>
          </a:bodyPr>
          <a:lstStyle/>
          <a:p>
            <a:pPr marL="0" lvl="0" indent="0" algn="r">
              <a:spcBef>
                <a:spcPts val="0"/>
              </a:spcBef>
              <a:spcAft>
                <a:spcPts val="0"/>
              </a:spcAft>
              <a:buNone/>
              <a:defRPr/>
            </a:pPr>
            <a:r>
              <a:rPr lang="en" sz="1600">
                <a:solidFill>
                  <a:schemeClr val="dk1"/>
                </a:solidFill>
                <a:latin typeface="Syne SemiBold"/>
                <a:ea typeface="Syne SemiBold"/>
                <a:cs typeface="Syne SemiBold"/>
              </a:rPr>
              <a:t>Step 02</a:t>
            </a:r>
            <a:endParaRPr sz="1600">
              <a:solidFill>
                <a:schemeClr val="dk1"/>
              </a:solidFill>
              <a:latin typeface="Syne SemiBold"/>
              <a:ea typeface="Syne SemiBold"/>
              <a:cs typeface="Syne SemiBold"/>
            </a:endParaRPr>
          </a:p>
        </p:txBody>
      </p:sp>
      <p:cxnSp>
        <p:nvCxnSpPr>
          <p:cNvPr id="1472613918" name="Google Shape;246;p39"/>
          <p:cNvCxnSpPr>
            <a:stCxn id="241621760" idx="2"/>
          </p:cNvCxnSpPr>
          <p:nvPr/>
        </p:nvCxnSpPr>
        <p:spPr bwMode="auto">
          <a:xfrm>
            <a:off x="2432020" y="2893237"/>
            <a:ext cx="0" cy="1419300"/>
          </a:xfrm>
          <a:prstGeom prst="straightConnector1">
            <a:avLst/>
          </a:prstGeom>
          <a:noFill/>
          <a:ln w="9525" cap="flat" cmpd="sng">
            <a:solidFill>
              <a:schemeClr val="dk1"/>
            </a:solidFill>
            <a:prstDash val="solid"/>
            <a:round/>
            <a:headEnd type="none" w="med" len="med"/>
            <a:tailEnd type="none" w="med" len="med"/>
          </a:ln>
        </p:spPr>
      </p:cxnSp>
      <p:sp>
        <p:nvSpPr>
          <p:cNvPr id="372088981" name="Google Shape;247;p39"/>
          <p:cNvSpPr txBox="1"/>
          <p:nvPr/>
        </p:nvSpPr>
        <p:spPr bwMode="auto">
          <a:xfrm>
            <a:off x="4100249" y="1742537"/>
            <a:ext cx="1477800" cy="6432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defRPr/>
            </a:pPr>
            <a:r>
              <a:rPr lang="en">
                <a:solidFill>
                  <a:schemeClr val="dk1"/>
                </a:solidFill>
                <a:latin typeface="Albert Sans"/>
                <a:ea typeface="Albert Sans"/>
                <a:cs typeface="Albert Sans"/>
              </a:rPr>
              <a:t>Earth is the third planet</a:t>
            </a:r>
            <a:endParaRPr>
              <a:solidFill>
                <a:schemeClr val="dk1"/>
              </a:solidFill>
              <a:latin typeface="Albert Sans"/>
              <a:ea typeface="Albert Sans"/>
              <a:cs typeface="Albert Sans"/>
            </a:endParaRPr>
          </a:p>
        </p:txBody>
      </p:sp>
      <p:sp>
        <p:nvSpPr>
          <p:cNvPr id="1905510117" name="Google Shape;248;p39"/>
          <p:cNvSpPr txBox="1"/>
          <p:nvPr/>
        </p:nvSpPr>
        <p:spPr bwMode="auto">
          <a:xfrm>
            <a:off x="4100257" y="1515995"/>
            <a:ext cx="1015200" cy="2304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defRPr/>
            </a:pPr>
            <a:r>
              <a:rPr lang="en" sz="1600">
                <a:solidFill>
                  <a:schemeClr val="dk1"/>
                </a:solidFill>
                <a:latin typeface="Syne SemiBold"/>
                <a:ea typeface="Syne SemiBold"/>
                <a:cs typeface="Syne SemiBold"/>
              </a:rPr>
              <a:t>Step 03</a:t>
            </a:r>
            <a:endParaRPr sz="1600">
              <a:solidFill>
                <a:schemeClr val="dk1"/>
              </a:solidFill>
              <a:latin typeface="Syne SemiBold"/>
              <a:ea typeface="Syne SemiBold"/>
              <a:cs typeface="Syne SemiBold"/>
            </a:endParaRPr>
          </a:p>
        </p:txBody>
      </p:sp>
      <p:cxnSp>
        <p:nvCxnSpPr>
          <p:cNvPr id="1930637613" name="Google Shape;249;p39"/>
          <p:cNvCxnSpPr>
            <a:stCxn id="1198413278" idx="0"/>
          </p:cNvCxnSpPr>
          <p:nvPr/>
        </p:nvCxnSpPr>
        <p:spPr bwMode="auto">
          <a:xfrm rot="10800000">
            <a:off x="3855165" y="1515937"/>
            <a:ext cx="0" cy="1164000"/>
          </a:xfrm>
          <a:prstGeom prst="straightConnector1">
            <a:avLst/>
          </a:prstGeom>
          <a:noFill/>
          <a:ln w="9525" cap="flat" cmpd="sng">
            <a:solidFill>
              <a:schemeClr val="dk1"/>
            </a:solidFill>
            <a:prstDash val="solid"/>
            <a:round/>
            <a:headEnd type="none" w="med" len="med"/>
            <a:tailEnd type="none" w="med" len="med"/>
          </a:ln>
        </p:spPr>
      </p:cxnSp>
      <p:sp>
        <p:nvSpPr>
          <p:cNvPr id="1672779561" name="Google Shape;250;p39"/>
          <p:cNvSpPr txBox="1"/>
          <p:nvPr/>
        </p:nvSpPr>
        <p:spPr bwMode="auto">
          <a:xfrm>
            <a:off x="3565951" y="3807237"/>
            <a:ext cx="1477800" cy="546900"/>
          </a:xfrm>
          <a:prstGeom prst="rect">
            <a:avLst/>
          </a:prstGeom>
          <a:noFill/>
          <a:ln>
            <a:noFill/>
          </a:ln>
        </p:spPr>
        <p:txBody>
          <a:bodyPr spcFirstLastPara="1" wrap="square" lIns="91425" tIns="91425" rIns="91425" bIns="91425" anchor="t" anchorCtr="0">
            <a:noAutofit/>
          </a:bodyPr>
          <a:lstStyle/>
          <a:p>
            <a:pPr marL="0" lvl="0" indent="0" algn="r">
              <a:spcBef>
                <a:spcPts val="0"/>
              </a:spcBef>
              <a:spcAft>
                <a:spcPts val="0"/>
              </a:spcAft>
              <a:buNone/>
              <a:defRPr/>
            </a:pPr>
            <a:r>
              <a:rPr lang="en">
                <a:solidFill>
                  <a:schemeClr val="dk1"/>
                </a:solidFill>
                <a:latin typeface="Albert Sans"/>
                <a:ea typeface="Albert Sans"/>
                <a:cs typeface="Albert Sans"/>
              </a:rPr>
              <a:t>Mars is actually a cold place</a:t>
            </a:r>
            <a:endParaRPr>
              <a:solidFill>
                <a:schemeClr val="dk1"/>
              </a:solidFill>
              <a:latin typeface="Albert Sans"/>
              <a:ea typeface="Albert Sans"/>
              <a:cs typeface="Albert Sans"/>
            </a:endParaRPr>
          </a:p>
        </p:txBody>
      </p:sp>
      <p:sp>
        <p:nvSpPr>
          <p:cNvPr id="1396373544" name="Google Shape;251;p39"/>
          <p:cNvSpPr txBox="1"/>
          <p:nvPr/>
        </p:nvSpPr>
        <p:spPr bwMode="auto">
          <a:xfrm>
            <a:off x="4028540" y="3580687"/>
            <a:ext cx="1015200" cy="230400"/>
          </a:xfrm>
          <a:prstGeom prst="rect">
            <a:avLst/>
          </a:prstGeom>
          <a:noFill/>
          <a:ln>
            <a:noFill/>
          </a:ln>
        </p:spPr>
        <p:txBody>
          <a:bodyPr spcFirstLastPara="1" wrap="square" lIns="91425" tIns="91425" rIns="91425" bIns="91425" anchor="ctr" anchorCtr="0">
            <a:noAutofit/>
          </a:bodyPr>
          <a:lstStyle/>
          <a:p>
            <a:pPr marL="0" lvl="0" indent="0" algn="r">
              <a:spcBef>
                <a:spcPts val="0"/>
              </a:spcBef>
              <a:spcAft>
                <a:spcPts val="0"/>
              </a:spcAft>
              <a:buNone/>
              <a:defRPr/>
            </a:pPr>
            <a:r>
              <a:rPr lang="en" sz="1600">
                <a:solidFill>
                  <a:schemeClr val="dk1"/>
                </a:solidFill>
                <a:latin typeface="Syne SemiBold"/>
                <a:ea typeface="Syne SemiBold"/>
                <a:cs typeface="Syne SemiBold"/>
              </a:rPr>
              <a:t>Step 04</a:t>
            </a:r>
            <a:endParaRPr sz="1600">
              <a:solidFill>
                <a:schemeClr val="dk1"/>
              </a:solidFill>
              <a:latin typeface="Syne SemiBold"/>
              <a:ea typeface="Syne SemiBold"/>
              <a:cs typeface="Syne SemiBold"/>
            </a:endParaRPr>
          </a:p>
        </p:txBody>
      </p:sp>
      <p:cxnSp>
        <p:nvCxnSpPr>
          <p:cNvPr id="678511375" name="Google Shape;252;p39"/>
          <p:cNvCxnSpPr>
            <a:stCxn id="302888447" idx="2"/>
          </p:cNvCxnSpPr>
          <p:nvPr/>
        </p:nvCxnSpPr>
        <p:spPr bwMode="auto">
          <a:xfrm>
            <a:off x="5278309" y="2893237"/>
            <a:ext cx="0" cy="1419300"/>
          </a:xfrm>
          <a:prstGeom prst="straightConnector1">
            <a:avLst/>
          </a:prstGeom>
          <a:noFill/>
          <a:ln w="9525" cap="flat" cmpd="sng">
            <a:solidFill>
              <a:schemeClr val="dk1"/>
            </a:solidFill>
            <a:prstDash val="solid"/>
            <a:round/>
            <a:headEnd type="none" w="med" len="med"/>
            <a:tailEnd type="none" w="med" len="med"/>
          </a:ln>
        </p:spPr>
      </p:cxnSp>
      <p:sp>
        <p:nvSpPr>
          <p:cNvPr id="1193710867" name="Google Shape;253;p39"/>
          <p:cNvSpPr txBox="1"/>
          <p:nvPr/>
        </p:nvSpPr>
        <p:spPr bwMode="auto">
          <a:xfrm>
            <a:off x="6946200" y="1742537"/>
            <a:ext cx="1477800" cy="6432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defRPr/>
            </a:pPr>
            <a:r>
              <a:rPr lang="en">
                <a:solidFill>
                  <a:schemeClr val="dk1"/>
                </a:solidFill>
                <a:latin typeface="Albert Sans"/>
                <a:ea typeface="Albert Sans"/>
                <a:cs typeface="Albert Sans"/>
              </a:rPr>
              <a:t>Jupiter is the biggest planet</a:t>
            </a:r>
            <a:endParaRPr>
              <a:solidFill>
                <a:schemeClr val="dk1"/>
              </a:solidFill>
              <a:latin typeface="Albert Sans"/>
              <a:ea typeface="Albert Sans"/>
              <a:cs typeface="Albert Sans"/>
            </a:endParaRPr>
          </a:p>
        </p:txBody>
      </p:sp>
      <p:sp>
        <p:nvSpPr>
          <p:cNvPr id="809184256" name="Google Shape;254;p39"/>
          <p:cNvSpPr txBox="1"/>
          <p:nvPr/>
        </p:nvSpPr>
        <p:spPr bwMode="auto">
          <a:xfrm>
            <a:off x="6946199" y="1515995"/>
            <a:ext cx="1015200" cy="2304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defRPr/>
            </a:pPr>
            <a:r>
              <a:rPr lang="en" sz="1600">
                <a:solidFill>
                  <a:schemeClr val="dk1"/>
                </a:solidFill>
                <a:latin typeface="Syne SemiBold"/>
                <a:ea typeface="Syne SemiBold"/>
                <a:cs typeface="Syne SemiBold"/>
              </a:rPr>
              <a:t>Step 05</a:t>
            </a:r>
            <a:endParaRPr sz="1600">
              <a:solidFill>
                <a:schemeClr val="dk1"/>
              </a:solidFill>
              <a:latin typeface="Syne SemiBold"/>
              <a:ea typeface="Syne SemiBold"/>
              <a:cs typeface="Syne SemiBold"/>
            </a:endParaRPr>
          </a:p>
        </p:txBody>
      </p:sp>
      <p:cxnSp>
        <p:nvCxnSpPr>
          <p:cNvPr id="846446111" name="Google Shape;255;p39"/>
          <p:cNvCxnSpPr>
            <a:stCxn id="297815850" idx="0"/>
          </p:cNvCxnSpPr>
          <p:nvPr/>
        </p:nvCxnSpPr>
        <p:spPr bwMode="auto">
          <a:xfrm rot="10800000">
            <a:off x="6701455" y="1515937"/>
            <a:ext cx="0" cy="1164000"/>
          </a:xfrm>
          <a:prstGeom prst="straightConnector1">
            <a:avLst/>
          </a:prstGeom>
          <a:noFill/>
          <a:ln w="9525" cap="flat" cmpd="sng">
            <a:solidFill>
              <a:schemeClr val="dk1"/>
            </a:solidFill>
            <a:prstDash val="solid"/>
            <a:round/>
            <a:headEnd type="none" w="med" len="med"/>
            <a:tailEnd type="none" w="med" len="med"/>
          </a:ln>
        </p:spPr>
      </p:cxnSp>
      <p:sp>
        <p:nvSpPr>
          <p:cNvPr id="1647458951" name="Google Shape;256;p39"/>
          <p:cNvSpPr txBox="1"/>
          <p:nvPr/>
        </p:nvSpPr>
        <p:spPr bwMode="auto">
          <a:xfrm>
            <a:off x="6417925" y="3807237"/>
            <a:ext cx="1477800" cy="546900"/>
          </a:xfrm>
          <a:prstGeom prst="rect">
            <a:avLst/>
          </a:prstGeom>
          <a:noFill/>
          <a:ln>
            <a:noFill/>
          </a:ln>
        </p:spPr>
        <p:txBody>
          <a:bodyPr spcFirstLastPara="1" wrap="square" lIns="91425" tIns="91425" rIns="91425" bIns="91425" anchor="t" anchorCtr="0">
            <a:noAutofit/>
          </a:bodyPr>
          <a:lstStyle/>
          <a:p>
            <a:pPr marL="0" lvl="0" indent="0" algn="r">
              <a:spcBef>
                <a:spcPts val="0"/>
              </a:spcBef>
              <a:spcAft>
                <a:spcPts val="0"/>
              </a:spcAft>
              <a:buNone/>
              <a:defRPr/>
            </a:pPr>
            <a:r>
              <a:rPr lang="en">
                <a:solidFill>
                  <a:schemeClr val="dk1"/>
                </a:solidFill>
                <a:latin typeface="Albert Sans"/>
                <a:ea typeface="Albert Sans"/>
                <a:cs typeface="Albert Sans"/>
              </a:rPr>
              <a:t>Sun is the star at the center</a:t>
            </a:r>
            <a:endParaRPr>
              <a:solidFill>
                <a:schemeClr val="dk1"/>
              </a:solidFill>
              <a:latin typeface="Albert Sans"/>
              <a:ea typeface="Albert Sans"/>
              <a:cs typeface="Albert Sans"/>
            </a:endParaRPr>
          </a:p>
        </p:txBody>
      </p:sp>
      <p:sp>
        <p:nvSpPr>
          <p:cNvPr id="2046912417" name="Google Shape;257;p39"/>
          <p:cNvSpPr txBox="1"/>
          <p:nvPr/>
        </p:nvSpPr>
        <p:spPr bwMode="auto">
          <a:xfrm>
            <a:off x="6880524" y="3580687"/>
            <a:ext cx="1015200" cy="230400"/>
          </a:xfrm>
          <a:prstGeom prst="rect">
            <a:avLst/>
          </a:prstGeom>
          <a:noFill/>
          <a:ln>
            <a:noFill/>
          </a:ln>
        </p:spPr>
        <p:txBody>
          <a:bodyPr spcFirstLastPara="1" wrap="square" lIns="91425" tIns="91425" rIns="91425" bIns="91425" anchor="ctr" anchorCtr="0">
            <a:noAutofit/>
          </a:bodyPr>
          <a:lstStyle/>
          <a:p>
            <a:pPr marL="0" lvl="0" indent="0" algn="r">
              <a:spcBef>
                <a:spcPts val="0"/>
              </a:spcBef>
              <a:spcAft>
                <a:spcPts val="0"/>
              </a:spcAft>
              <a:buNone/>
              <a:defRPr/>
            </a:pPr>
            <a:r>
              <a:rPr lang="en" sz="1600">
                <a:solidFill>
                  <a:schemeClr val="dk1"/>
                </a:solidFill>
                <a:latin typeface="Syne SemiBold"/>
                <a:ea typeface="Syne SemiBold"/>
                <a:cs typeface="Syne SemiBold"/>
              </a:rPr>
              <a:t>Step 06</a:t>
            </a:r>
            <a:endParaRPr sz="1600">
              <a:solidFill>
                <a:schemeClr val="dk1"/>
              </a:solidFill>
              <a:latin typeface="Syne SemiBold"/>
              <a:ea typeface="Syne SemiBold"/>
              <a:cs typeface="Syne SemiBold"/>
            </a:endParaRPr>
          </a:p>
        </p:txBody>
      </p:sp>
      <p:cxnSp>
        <p:nvCxnSpPr>
          <p:cNvPr id="1806303315" name="Google Shape;258;p39"/>
          <p:cNvCxnSpPr>
            <a:stCxn id="828044394" idx="2"/>
          </p:cNvCxnSpPr>
          <p:nvPr/>
        </p:nvCxnSpPr>
        <p:spPr bwMode="auto">
          <a:xfrm>
            <a:off x="8124600" y="2893237"/>
            <a:ext cx="0" cy="1419300"/>
          </a:xfrm>
          <a:prstGeom prst="straightConnector1">
            <a:avLst/>
          </a:prstGeom>
          <a:noFill/>
          <a:ln w="9525" cap="flat" cmpd="sng">
            <a:solidFill>
              <a:schemeClr val="dk1"/>
            </a:solidFill>
            <a:prstDash val="solid"/>
            <a:round/>
            <a:headEnd type="none" w="med" len="med"/>
            <a:tailEnd type="none" w="med" len="med"/>
          </a:ln>
        </p:spPr>
      </p:cxnSp>
      <p:cxnSp>
        <p:nvCxnSpPr>
          <p:cNvPr id="270081683" name="Google Shape;259;p39"/>
          <p:cNvCxnSpPr>
            <a:stCxn id="241621760" idx="3"/>
            <a:endCxn id="1198413278" idx="1"/>
          </p:cNvCxnSpPr>
          <p:nvPr/>
        </p:nvCxnSpPr>
        <p:spPr bwMode="auto">
          <a:xfrm>
            <a:off x="2538670" y="2786587"/>
            <a:ext cx="1209900" cy="0"/>
          </a:xfrm>
          <a:prstGeom prst="straightConnector1">
            <a:avLst/>
          </a:prstGeom>
          <a:noFill/>
          <a:ln w="9525" cap="flat" cmpd="sng">
            <a:solidFill>
              <a:schemeClr val="dk1"/>
            </a:solidFill>
            <a:prstDash val="solid"/>
            <a:round/>
            <a:headEnd type="none" w="med" len="med"/>
            <a:tailEnd type="none" w="med" len="med"/>
          </a:ln>
        </p:spPr>
      </p:cxnSp>
      <p:cxnSp>
        <p:nvCxnSpPr>
          <p:cNvPr id="1090318102" name="Google Shape;260;p39"/>
          <p:cNvCxnSpPr>
            <a:stCxn id="1198413278" idx="3"/>
            <a:endCxn id="302888447" idx="1"/>
          </p:cNvCxnSpPr>
          <p:nvPr/>
        </p:nvCxnSpPr>
        <p:spPr bwMode="auto">
          <a:xfrm>
            <a:off x="3961815" y="2786587"/>
            <a:ext cx="1209900" cy="0"/>
          </a:xfrm>
          <a:prstGeom prst="straightConnector1">
            <a:avLst/>
          </a:prstGeom>
          <a:noFill/>
          <a:ln w="9525" cap="flat" cmpd="sng">
            <a:solidFill>
              <a:schemeClr val="dk1"/>
            </a:solidFill>
            <a:prstDash val="solid"/>
            <a:round/>
            <a:headEnd type="none" w="med" len="med"/>
            <a:tailEnd type="none" w="med" len="med"/>
          </a:ln>
        </p:spPr>
      </p:cxnSp>
      <p:cxnSp>
        <p:nvCxnSpPr>
          <p:cNvPr id="370807731" name="Google Shape;261;p39"/>
          <p:cNvCxnSpPr>
            <a:stCxn id="302888447" idx="3"/>
            <a:endCxn id="297815850" idx="1"/>
          </p:cNvCxnSpPr>
          <p:nvPr/>
        </p:nvCxnSpPr>
        <p:spPr bwMode="auto">
          <a:xfrm>
            <a:off x="5384960" y="2786587"/>
            <a:ext cx="1209900" cy="0"/>
          </a:xfrm>
          <a:prstGeom prst="straightConnector1">
            <a:avLst/>
          </a:prstGeom>
          <a:noFill/>
          <a:ln w="9525" cap="flat" cmpd="sng">
            <a:solidFill>
              <a:schemeClr val="dk1"/>
            </a:solidFill>
            <a:prstDash val="solid"/>
            <a:round/>
            <a:headEnd type="none" w="med" len="med"/>
            <a:tailEnd type="none" w="med" len="med"/>
          </a:ln>
        </p:spPr>
      </p:cxnSp>
      <p:cxnSp>
        <p:nvCxnSpPr>
          <p:cNvPr id="583276603" name="Google Shape;262;p39"/>
          <p:cNvCxnSpPr>
            <a:stCxn id="297815850" idx="3"/>
            <a:endCxn id="828044394" idx="1"/>
          </p:cNvCxnSpPr>
          <p:nvPr/>
        </p:nvCxnSpPr>
        <p:spPr bwMode="auto">
          <a:xfrm>
            <a:off x="6808105" y="2786587"/>
            <a:ext cx="120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46313507" name="Google Shape;267;p40"/>
          <p:cNvSpPr txBox="1">
            <a:spLocks noGrp="1"/>
          </p:cNvSpPr>
          <p:nvPr>
            <p:ph type="title"/>
          </p:nvPr>
        </p:nvSpPr>
        <p:spPr bwMode="auto">
          <a:xfrm>
            <a:off x="720000" y="445025"/>
            <a:ext cx="77040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My business strategy</a:t>
            </a:r>
            <a:endParaRPr/>
          </a:p>
        </p:txBody>
      </p:sp>
      <p:sp>
        <p:nvSpPr>
          <p:cNvPr id="922681587" name="Google Shape;268;p40"/>
          <p:cNvSpPr/>
          <p:nvPr/>
        </p:nvSpPr>
        <p:spPr bwMode="auto">
          <a:xfrm>
            <a:off x="713225" y="1128900"/>
            <a:ext cx="7717500" cy="34752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1334597332" name="Google Shape;269;p40"/>
          <p:cNvSpPr txBox="1"/>
          <p:nvPr/>
        </p:nvSpPr>
        <p:spPr bwMode="auto">
          <a:xfrm>
            <a:off x="3488400" y="1192375"/>
            <a:ext cx="2167200" cy="3693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defRPr/>
            </a:pPr>
            <a:r>
              <a:rPr lang="en" sz="1000">
                <a:solidFill>
                  <a:schemeClr val="dk1"/>
                </a:solidFill>
                <a:latin typeface="Albert Sans"/>
                <a:ea typeface="Albert Sans"/>
                <a:cs typeface="Albert Sans"/>
              </a:rPr>
              <a:t>Attractive business model</a:t>
            </a:r>
            <a:endParaRPr sz="1000">
              <a:solidFill>
                <a:schemeClr val="dk1"/>
              </a:solidFill>
              <a:latin typeface="Albert Sans"/>
              <a:ea typeface="Albert Sans"/>
              <a:cs typeface="Albert Sans"/>
            </a:endParaRPr>
          </a:p>
        </p:txBody>
      </p:sp>
      <p:sp>
        <p:nvSpPr>
          <p:cNvPr id="1532388863" name="Google Shape;270;p40"/>
          <p:cNvSpPr txBox="1"/>
          <p:nvPr/>
        </p:nvSpPr>
        <p:spPr bwMode="auto">
          <a:xfrm>
            <a:off x="3487800" y="4205100"/>
            <a:ext cx="2168400" cy="3693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defRPr/>
            </a:pPr>
            <a:r>
              <a:rPr lang="en" sz="1000">
                <a:solidFill>
                  <a:schemeClr val="dk1"/>
                </a:solidFill>
                <a:latin typeface="Albert Sans"/>
                <a:ea typeface="Albert Sans"/>
                <a:cs typeface="Albert Sans"/>
              </a:rPr>
              <a:t>Unattractive business model</a:t>
            </a:r>
            <a:endParaRPr sz="1000">
              <a:solidFill>
                <a:schemeClr val="dk1"/>
              </a:solidFill>
              <a:latin typeface="Albert Sans"/>
              <a:ea typeface="Albert Sans"/>
              <a:cs typeface="Albert Sans"/>
            </a:endParaRPr>
          </a:p>
        </p:txBody>
      </p:sp>
      <p:sp>
        <p:nvSpPr>
          <p:cNvPr id="26800289" name="Google Shape;271;p40"/>
          <p:cNvSpPr txBox="1"/>
          <p:nvPr/>
        </p:nvSpPr>
        <p:spPr bwMode="auto">
          <a:xfrm rot="-5400000">
            <a:off x="161699" y="2635275"/>
            <a:ext cx="2167200" cy="3693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defRPr/>
            </a:pPr>
            <a:r>
              <a:rPr lang="en" sz="1000">
                <a:solidFill>
                  <a:schemeClr val="dk1"/>
                </a:solidFill>
                <a:latin typeface="Albert Sans"/>
                <a:ea typeface="Albert Sans"/>
                <a:cs typeface="Albert Sans"/>
              </a:rPr>
              <a:t>High competitive strength</a:t>
            </a:r>
            <a:endParaRPr sz="1000">
              <a:solidFill>
                <a:schemeClr val="dk1"/>
              </a:solidFill>
              <a:latin typeface="Albert Sans"/>
              <a:ea typeface="Albert Sans"/>
              <a:cs typeface="Albert Sans"/>
            </a:endParaRPr>
          </a:p>
        </p:txBody>
      </p:sp>
      <p:sp>
        <p:nvSpPr>
          <p:cNvPr id="2041129302" name="Google Shape;272;p40"/>
          <p:cNvSpPr txBox="1"/>
          <p:nvPr/>
        </p:nvSpPr>
        <p:spPr bwMode="auto">
          <a:xfrm rot="5400000">
            <a:off x="6815100" y="2635275"/>
            <a:ext cx="2167200" cy="3693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defRPr/>
            </a:pPr>
            <a:r>
              <a:rPr lang="en" sz="1000">
                <a:solidFill>
                  <a:schemeClr val="dk1"/>
                </a:solidFill>
                <a:latin typeface="Albert Sans"/>
                <a:ea typeface="Albert Sans"/>
                <a:cs typeface="Albert Sans"/>
              </a:rPr>
              <a:t>Low competitive strength</a:t>
            </a:r>
            <a:endParaRPr sz="1000">
              <a:solidFill>
                <a:schemeClr val="dk1"/>
              </a:solidFill>
              <a:latin typeface="Albert Sans"/>
              <a:ea typeface="Albert Sans"/>
              <a:cs typeface="Albert Sans"/>
            </a:endParaRPr>
          </a:p>
        </p:txBody>
      </p:sp>
      <p:sp>
        <p:nvSpPr>
          <p:cNvPr id="783256288" name="Google Shape;273;p40"/>
          <p:cNvSpPr/>
          <p:nvPr/>
        </p:nvSpPr>
        <p:spPr bwMode="auto">
          <a:xfrm>
            <a:off x="2273413" y="1664625"/>
            <a:ext cx="1840500" cy="1050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defRPr/>
            </a:pPr>
            <a:r>
              <a:rPr lang="en" sz="1600">
                <a:solidFill>
                  <a:schemeClr val="dk1"/>
                </a:solidFill>
                <a:latin typeface="Syne SemiBold"/>
                <a:ea typeface="Syne SemiBold"/>
                <a:cs typeface="Syne SemiBold"/>
              </a:rPr>
              <a:t>Growth and expansion strategy</a:t>
            </a:r>
            <a:endParaRPr sz="1600">
              <a:solidFill>
                <a:schemeClr val="dk1"/>
              </a:solidFill>
              <a:latin typeface="Syne SemiBold"/>
              <a:ea typeface="Syne SemiBold"/>
              <a:cs typeface="Syne SemiBold"/>
            </a:endParaRPr>
          </a:p>
        </p:txBody>
      </p:sp>
      <p:sp>
        <p:nvSpPr>
          <p:cNvPr id="96691773" name="Google Shape;274;p40"/>
          <p:cNvSpPr/>
          <p:nvPr/>
        </p:nvSpPr>
        <p:spPr bwMode="auto">
          <a:xfrm>
            <a:off x="2273413" y="3227475"/>
            <a:ext cx="1840500" cy="681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defRPr/>
            </a:pPr>
            <a:r>
              <a:rPr lang="en" sz="1200">
                <a:solidFill>
                  <a:schemeClr val="dk1"/>
                </a:solidFill>
                <a:latin typeface="Syne SemiBold"/>
                <a:ea typeface="Syne SemiBold"/>
                <a:cs typeface="Syne SemiBold"/>
              </a:rPr>
              <a:t>Maintenance and protection strategy</a:t>
            </a:r>
            <a:endParaRPr sz="1200">
              <a:solidFill>
                <a:schemeClr val="dk1"/>
              </a:solidFill>
              <a:latin typeface="Syne SemiBold"/>
              <a:ea typeface="Syne SemiBold"/>
              <a:cs typeface="Syne SemiBold"/>
            </a:endParaRPr>
          </a:p>
        </p:txBody>
      </p:sp>
      <p:sp>
        <p:nvSpPr>
          <p:cNvPr id="99422739" name="Google Shape;275;p40"/>
          <p:cNvSpPr/>
          <p:nvPr/>
        </p:nvSpPr>
        <p:spPr bwMode="auto">
          <a:xfrm>
            <a:off x="5030096" y="3227475"/>
            <a:ext cx="1840500" cy="66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defRPr/>
            </a:pPr>
            <a:r>
              <a:rPr lang="en" sz="1200">
                <a:solidFill>
                  <a:schemeClr val="dk1"/>
                </a:solidFill>
                <a:latin typeface="Syne SemiBold"/>
                <a:ea typeface="Syne SemiBold"/>
                <a:cs typeface="Syne SemiBold"/>
              </a:rPr>
              <a:t>Reduction or elimination strategy</a:t>
            </a:r>
            <a:endParaRPr sz="1200">
              <a:solidFill>
                <a:schemeClr val="dk1"/>
              </a:solidFill>
              <a:latin typeface="Syne SemiBold"/>
              <a:ea typeface="Syne SemiBold"/>
              <a:cs typeface="Syne SemiBold"/>
            </a:endParaRPr>
          </a:p>
        </p:txBody>
      </p:sp>
      <p:sp>
        <p:nvSpPr>
          <p:cNvPr id="1945870589" name="Google Shape;276;p40"/>
          <p:cNvSpPr/>
          <p:nvPr/>
        </p:nvSpPr>
        <p:spPr bwMode="auto">
          <a:xfrm>
            <a:off x="5030063" y="1855875"/>
            <a:ext cx="1840500" cy="66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defRPr/>
            </a:pPr>
            <a:r>
              <a:rPr lang="en" sz="1200">
                <a:solidFill>
                  <a:schemeClr val="dk1"/>
                </a:solidFill>
                <a:latin typeface="Syne SemiBold"/>
                <a:ea typeface="Syne SemiBold"/>
                <a:cs typeface="Syne SemiBold"/>
              </a:rPr>
              <a:t>Reorientation or abandonment strategy</a:t>
            </a:r>
            <a:endParaRPr sz="1200">
              <a:solidFill>
                <a:schemeClr val="dk1"/>
              </a:solidFill>
              <a:latin typeface="Syne SemiBold"/>
              <a:ea typeface="Syne SemiBold"/>
              <a:cs typeface="Syne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28566125" name="Google Shape;281;p41"/>
          <p:cNvSpPr txBox="1">
            <a:spLocks noGrp="1"/>
          </p:cNvSpPr>
          <p:nvPr>
            <p:ph type="title"/>
          </p:nvPr>
        </p:nvSpPr>
        <p:spPr bwMode="auto">
          <a:xfrm>
            <a:off x="720000" y="445025"/>
            <a:ext cx="77040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Market size infographic</a:t>
            </a:r>
            <a:endParaRPr/>
          </a:p>
        </p:txBody>
      </p:sp>
      <p:sp>
        <p:nvSpPr>
          <p:cNvPr id="875729179" name="Google Shape;282;p41"/>
          <p:cNvSpPr/>
          <p:nvPr/>
        </p:nvSpPr>
        <p:spPr bwMode="auto">
          <a:xfrm>
            <a:off x="867850" y="1354675"/>
            <a:ext cx="3249300" cy="3249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1946916113" name="Google Shape;283;p41"/>
          <p:cNvSpPr/>
          <p:nvPr/>
        </p:nvSpPr>
        <p:spPr bwMode="auto">
          <a:xfrm>
            <a:off x="1144900" y="1908750"/>
            <a:ext cx="2695199" cy="2695199"/>
          </a:xfrm>
          <a:prstGeom prst="rect">
            <a:avLst/>
          </a:pr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1551999193" name="Google Shape;284;p41"/>
          <p:cNvSpPr/>
          <p:nvPr/>
        </p:nvSpPr>
        <p:spPr bwMode="auto">
          <a:xfrm>
            <a:off x="1677550" y="2974125"/>
            <a:ext cx="1629900" cy="1629900"/>
          </a:xfrm>
          <a:prstGeom prst="rect">
            <a:avLst/>
          </a:prstGeom>
          <a:solidFill>
            <a:schemeClr val="dk1"/>
          </a:solidFill>
          <a:ln>
            <a:noFill/>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1741717649" name="Google Shape;285;p41"/>
          <p:cNvSpPr txBox="1"/>
          <p:nvPr/>
        </p:nvSpPr>
        <p:spPr bwMode="auto">
          <a:xfrm>
            <a:off x="1857550" y="1345750"/>
            <a:ext cx="1269900" cy="5541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defRPr/>
            </a:pPr>
            <a:r>
              <a:rPr lang="en" sz="1600">
                <a:solidFill>
                  <a:schemeClr val="lt1"/>
                </a:solidFill>
                <a:latin typeface="Syne SemiBold"/>
                <a:ea typeface="Syne SemiBold"/>
                <a:cs typeface="Syne SemiBold"/>
              </a:rPr>
              <a:t>$100 M</a:t>
            </a:r>
            <a:endParaRPr sz="1600">
              <a:solidFill>
                <a:schemeClr val="lt1"/>
              </a:solidFill>
              <a:latin typeface="Syne SemiBold"/>
              <a:ea typeface="Syne SemiBold"/>
              <a:cs typeface="Syne SemiBold"/>
            </a:endParaRPr>
          </a:p>
        </p:txBody>
      </p:sp>
      <p:sp>
        <p:nvSpPr>
          <p:cNvPr id="1524059405" name="Google Shape;286;p41"/>
          <p:cNvSpPr txBox="1"/>
          <p:nvPr/>
        </p:nvSpPr>
        <p:spPr bwMode="auto">
          <a:xfrm>
            <a:off x="1857550" y="2227875"/>
            <a:ext cx="1269900" cy="5541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defRPr/>
            </a:pPr>
            <a:r>
              <a:rPr lang="en" sz="1600">
                <a:solidFill>
                  <a:schemeClr val="lt1"/>
                </a:solidFill>
                <a:latin typeface="Syne SemiBold"/>
                <a:ea typeface="Syne SemiBold"/>
                <a:cs typeface="Syne SemiBold"/>
              </a:rPr>
              <a:t>$20 M</a:t>
            </a:r>
            <a:endParaRPr sz="1600">
              <a:solidFill>
                <a:schemeClr val="lt1"/>
              </a:solidFill>
              <a:latin typeface="Syne SemiBold"/>
              <a:ea typeface="Syne SemiBold"/>
              <a:cs typeface="Syne SemiBold"/>
            </a:endParaRPr>
          </a:p>
        </p:txBody>
      </p:sp>
      <p:sp>
        <p:nvSpPr>
          <p:cNvPr id="2055503277" name="Google Shape;287;p41"/>
          <p:cNvSpPr txBox="1"/>
          <p:nvPr/>
        </p:nvSpPr>
        <p:spPr bwMode="auto">
          <a:xfrm>
            <a:off x="1857550" y="3617875"/>
            <a:ext cx="1269900" cy="5541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defRPr/>
            </a:pPr>
            <a:r>
              <a:rPr lang="en" sz="1600">
                <a:solidFill>
                  <a:schemeClr val="lt1"/>
                </a:solidFill>
                <a:latin typeface="Syne SemiBold"/>
                <a:ea typeface="Syne SemiBold"/>
                <a:cs typeface="Syne SemiBold"/>
              </a:rPr>
              <a:t>$5 M</a:t>
            </a:r>
            <a:endParaRPr sz="1600">
              <a:solidFill>
                <a:schemeClr val="lt1"/>
              </a:solidFill>
              <a:latin typeface="Syne SemiBold"/>
              <a:ea typeface="Syne SemiBold"/>
              <a:cs typeface="Syne SemiBold"/>
            </a:endParaRPr>
          </a:p>
        </p:txBody>
      </p:sp>
      <p:sp>
        <p:nvSpPr>
          <p:cNvPr id="396847781" name="Google Shape;288;p41"/>
          <p:cNvSpPr/>
          <p:nvPr/>
        </p:nvSpPr>
        <p:spPr bwMode="auto">
          <a:xfrm>
            <a:off x="4798225" y="1392632"/>
            <a:ext cx="288900" cy="288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1746590542" name="Google Shape;289;p41"/>
          <p:cNvSpPr txBox="1">
            <a:spLocks noGrp="1"/>
          </p:cNvSpPr>
          <p:nvPr>
            <p:ph type="subTitle" idx="4294967295"/>
          </p:nvPr>
        </p:nvSpPr>
        <p:spPr bwMode="auto">
          <a:xfrm>
            <a:off x="5220350" y="1324826"/>
            <a:ext cx="3203699" cy="4245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defRPr/>
            </a:pPr>
            <a:r>
              <a:rPr lang="en" sz="1600">
                <a:latin typeface="Syne SemiBold"/>
                <a:ea typeface="Syne SemiBold"/>
                <a:cs typeface="Syne SemiBold"/>
              </a:rPr>
              <a:t>$100 M</a:t>
            </a:r>
            <a:endParaRPr sz="1600">
              <a:latin typeface="Syne SemiBold"/>
              <a:ea typeface="Syne SemiBold"/>
              <a:cs typeface="Syne SemiBold"/>
            </a:endParaRPr>
          </a:p>
        </p:txBody>
      </p:sp>
      <p:sp>
        <p:nvSpPr>
          <p:cNvPr id="1079002255" name="Google Shape;290;p41"/>
          <p:cNvSpPr txBox="1">
            <a:spLocks noGrp="1"/>
          </p:cNvSpPr>
          <p:nvPr>
            <p:ph type="subTitle" idx="4294967295"/>
          </p:nvPr>
        </p:nvSpPr>
        <p:spPr bwMode="auto">
          <a:xfrm>
            <a:off x="5220350" y="1682364"/>
            <a:ext cx="3203699" cy="6555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"With the innovative approach and unique features, we aim to capture a significant portion of the $100 million"</a:t>
            </a:r>
            <a:endParaRPr/>
          </a:p>
        </p:txBody>
      </p:sp>
      <p:sp>
        <p:nvSpPr>
          <p:cNvPr id="216693267" name="Google Shape;291;p41"/>
          <p:cNvSpPr txBox="1">
            <a:spLocks noGrp="1"/>
          </p:cNvSpPr>
          <p:nvPr>
            <p:ph type="subTitle" idx="4294967295"/>
          </p:nvPr>
        </p:nvSpPr>
        <p:spPr bwMode="auto">
          <a:xfrm>
            <a:off x="5220350" y="2427843"/>
            <a:ext cx="3203699" cy="4245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defRPr/>
            </a:pPr>
            <a:r>
              <a:rPr lang="en" sz="1600">
                <a:latin typeface="Syne SemiBold"/>
                <a:ea typeface="Syne SemiBold"/>
                <a:cs typeface="Syne SemiBold"/>
              </a:rPr>
              <a:t>$20 M</a:t>
            </a:r>
            <a:endParaRPr sz="1600">
              <a:latin typeface="Syne SemiBold"/>
              <a:ea typeface="Syne SemiBold"/>
              <a:cs typeface="Syne SemiBold"/>
            </a:endParaRPr>
          </a:p>
        </p:txBody>
      </p:sp>
      <p:sp>
        <p:nvSpPr>
          <p:cNvPr id="1735446624" name="Google Shape;292;p41"/>
          <p:cNvSpPr txBox="1">
            <a:spLocks noGrp="1"/>
          </p:cNvSpPr>
          <p:nvPr>
            <p:ph type="subTitle" idx="4294967295"/>
          </p:nvPr>
        </p:nvSpPr>
        <p:spPr bwMode="auto">
          <a:xfrm>
            <a:off x="5220350" y="2785381"/>
            <a:ext cx="3203699" cy="6555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"The research indicates that the market for [product/service] is projected to reach $20 million by next year"</a:t>
            </a:r>
            <a:endParaRPr/>
          </a:p>
        </p:txBody>
      </p:sp>
      <p:sp>
        <p:nvSpPr>
          <p:cNvPr id="2046491986" name="Google Shape;293;p41"/>
          <p:cNvSpPr txBox="1">
            <a:spLocks noGrp="1"/>
          </p:cNvSpPr>
          <p:nvPr>
            <p:ph type="subTitle" idx="4294967295"/>
          </p:nvPr>
        </p:nvSpPr>
        <p:spPr bwMode="auto">
          <a:xfrm>
            <a:off x="5220350" y="3530860"/>
            <a:ext cx="3203699" cy="4245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defRPr/>
            </a:pPr>
            <a:r>
              <a:rPr lang="en" sz="1600">
                <a:latin typeface="Syne SemiBold"/>
                <a:ea typeface="Syne SemiBold"/>
                <a:cs typeface="Syne SemiBold"/>
              </a:rPr>
              <a:t>$5 M</a:t>
            </a:r>
            <a:endParaRPr sz="1600">
              <a:latin typeface="Syne SemiBold"/>
              <a:ea typeface="Syne SemiBold"/>
              <a:cs typeface="Syne SemiBold"/>
            </a:endParaRPr>
          </a:p>
        </p:txBody>
      </p:sp>
      <p:sp>
        <p:nvSpPr>
          <p:cNvPr id="2130550182" name="Google Shape;294;p41"/>
          <p:cNvSpPr txBox="1">
            <a:spLocks noGrp="1"/>
          </p:cNvSpPr>
          <p:nvPr>
            <p:ph type="subTitle" idx="4294967295"/>
          </p:nvPr>
        </p:nvSpPr>
        <p:spPr bwMode="auto">
          <a:xfrm>
            <a:off x="5220350" y="3888398"/>
            <a:ext cx="3203699" cy="6555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"The market for [product/service] is currently valued at $5 million"</a:t>
            </a:r>
            <a:endParaRPr/>
          </a:p>
        </p:txBody>
      </p:sp>
      <p:sp>
        <p:nvSpPr>
          <p:cNvPr id="310759609" name="Google Shape;295;p41"/>
          <p:cNvSpPr/>
          <p:nvPr/>
        </p:nvSpPr>
        <p:spPr bwMode="auto">
          <a:xfrm>
            <a:off x="4798225" y="2495657"/>
            <a:ext cx="288900" cy="288900"/>
          </a:xfrm>
          <a:prstGeom prst="rect">
            <a:avLst/>
          </a:pr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2052517050" name="Google Shape;296;p41"/>
          <p:cNvSpPr/>
          <p:nvPr/>
        </p:nvSpPr>
        <p:spPr bwMode="auto">
          <a:xfrm>
            <a:off x="4798225" y="3598660"/>
            <a:ext cx="288900" cy="288900"/>
          </a:xfrm>
          <a:prstGeom prst="rect">
            <a:avLst/>
          </a:prstGeom>
          <a:solidFill>
            <a:schemeClr val="dk1"/>
          </a:solidFill>
          <a:ln>
            <a:noFill/>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55351305" name="Google Shape;319;p43"/>
          <p:cNvSpPr txBox="1">
            <a:spLocks noGrp="1"/>
          </p:cNvSpPr>
          <p:nvPr>
            <p:ph type="title"/>
          </p:nvPr>
        </p:nvSpPr>
        <p:spPr bwMode="auto">
          <a:xfrm>
            <a:off x="720000" y="445025"/>
            <a:ext cx="77040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Alternative resources</a:t>
            </a:r>
            <a:endParaRPr/>
          </a:p>
        </p:txBody>
      </p:sp>
      <p:sp>
        <p:nvSpPr>
          <p:cNvPr id="2023014434" name="Google Shape;320;p43"/>
          <p:cNvSpPr txBox="1">
            <a:spLocks noGrp="1"/>
          </p:cNvSpPr>
          <p:nvPr>
            <p:ph type="body" idx="1"/>
          </p:nvPr>
        </p:nvSpPr>
        <p:spPr bwMode="auto">
          <a:xfrm>
            <a:off x="720000" y="1215752"/>
            <a:ext cx="7704000" cy="3416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Did you like the resources used in this template? Get them on these websites:</a:t>
            </a:r>
            <a:endParaRPr/>
          </a:p>
          <a:p>
            <a:pPr marL="0" lvl="0" indent="0" algn="l">
              <a:spcBef>
                <a:spcPts val="1000"/>
              </a:spcBef>
              <a:spcAft>
                <a:spcPts val="0"/>
              </a:spcAft>
              <a:buNone/>
              <a:defRPr/>
            </a:pPr>
            <a:r>
              <a:rPr lang="en"/>
              <a:t>Photos:</a:t>
            </a:r>
            <a:endParaRPr/>
          </a:p>
          <a:p>
            <a:pPr marL="457200" lvl="0" indent="-304800" algn="l">
              <a:spcBef>
                <a:spcPts val="0"/>
              </a:spcBef>
              <a:spcAft>
                <a:spcPts val="0"/>
              </a:spcAft>
              <a:buSzPts val="1200"/>
              <a:buFont typeface="Albert Sans Light"/>
              <a:buChar char="●"/>
              <a:defRPr/>
            </a:pPr>
            <a:r>
              <a:rPr lang="en" u="sng">
                <a:solidFill>
                  <a:schemeClr val="hlink"/>
                </a:solidFill>
                <a:hlinkClick r:id="rId3" tooltip="https://www.freepik.com/free-ai-image/people-working-with-ai-operated-devices_408719859.htm"/>
              </a:rPr>
              <a:t>People working with ai operated devices I</a:t>
            </a:r>
            <a:endParaRPr/>
          </a:p>
          <a:p>
            <a:pPr marL="457200" lvl="0" indent="-304800" algn="l">
              <a:spcBef>
                <a:spcPts val="0"/>
              </a:spcBef>
              <a:spcAft>
                <a:spcPts val="0"/>
              </a:spcAft>
              <a:buSzPts val="1200"/>
              <a:buFont typeface="Albert Sans Light"/>
              <a:buChar char="●"/>
              <a:defRPr/>
            </a:pPr>
            <a:r>
              <a:rPr lang="en" u="sng">
                <a:solidFill>
                  <a:schemeClr val="hlink"/>
                </a:solidFill>
                <a:hlinkClick r:id="rId4" tooltip="https://www.freepik.com/free-ai-image/people-working-with-ai-operated-devices_408719846.htm"/>
              </a:rPr>
              <a:t>People working with ai operated devices II</a:t>
            </a:r>
            <a:endParaRPr/>
          </a:p>
          <a:p>
            <a:pPr marL="457200" lvl="0" indent="-304800" algn="l">
              <a:spcBef>
                <a:spcPts val="0"/>
              </a:spcBef>
              <a:spcAft>
                <a:spcPts val="0"/>
              </a:spcAft>
              <a:buSzPts val="1200"/>
              <a:buChar char="●"/>
              <a:defRPr/>
            </a:pPr>
            <a:r>
              <a:rPr lang="en" u="sng">
                <a:solidFill>
                  <a:schemeClr val="hlink"/>
                </a:solidFill>
                <a:hlinkClick r:id="rId5" tooltip="https://www.freepik.com/free-vector/gradient-grainy-texture_14571534.htm"/>
              </a:rPr>
              <a:t>Gradient grainy texture</a:t>
            </a:r>
            <a:endParaRPr/>
          </a:p>
          <a:p>
            <a:pPr marL="457200" lvl="0" indent="-304800" algn="l">
              <a:spcBef>
                <a:spcPts val="0"/>
              </a:spcBef>
              <a:spcAft>
                <a:spcPts val="0"/>
              </a:spcAft>
              <a:buSzPts val="1200"/>
              <a:buChar char="●"/>
              <a:defRPr/>
            </a:pPr>
            <a:r>
              <a:rPr lang="en" u="sng">
                <a:solidFill>
                  <a:schemeClr val="hlink"/>
                </a:solidFill>
                <a:hlinkClick r:id="rId6" tooltip="https://www.freepik.com/free-vector/round-bubble-spheres-northern-lights-background_5377310.htm"/>
              </a:rPr>
              <a:t>Round bubble spheres of northern lights background</a:t>
            </a:r>
            <a:endParaRPr/>
          </a:p>
          <a:p>
            <a:pPr marL="457200" lvl="0" indent="-304800" algn="l">
              <a:spcBef>
                <a:spcPts val="0"/>
              </a:spcBef>
              <a:spcAft>
                <a:spcPts val="0"/>
              </a:spcAft>
              <a:buSzPts val="1200"/>
              <a:buChar char="●"/>
              <a:defRPr/>
            </a:pPr>
            <a:r>
              <a:rPr lang="en" u="sng">
                <a:solidFill>
                  <a:schemeClr val="hlink"/>
                </a:solidFill>
                <a:hlinkClick r:id="rId7" tooltip="https://www.freepik.com/free-vector/abstract-northern-lights-background-with-defocused-coloured-shapes_5377307.htm"/>
              </a:rPr>
              <a:t>Abstract northern lights background with defocused coloured shapes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16885822" name="Google Shape;325;p44"/>
          <p:cNvSpPr txBox="1">
            <a:spLocks noGrp="1"/>
          </p:cNvSpPr>
          <p:nvPr>
            <p:ph type="title"/>
          </p:nvPr>
        </p:nvSpPr>
        <p:spPr bwMode="auto">
          <a:xfrm>
            <a:off x="720000" y="445025"/>
            <a:ext cx="77040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Resources</a:t>
            </a:r>
            <a:endParaRPr/>
          </a:p>
        </p:txBody>
      </p:sp>
      <p:sp>
        <p:nvSpPr>
          <p:cNvPr id="892054341" name="Google Shape;326;p44"/>
          <p:cNvSpPr txBox="1">
            <a:spLocks noGrp="1"/>
          </p:cNvSpPr>
          <p:nvPr>
            <p:ph type="body" idx="1"/>
          </p:nvPr>
        </p:nvSpPr>
        <p:spPr bwMode="auto">
          <a:xfrm>
            <a:off x="720000" y="1215752"/>
            <a:ext cx="7704000" cy="3416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
              <a:t>Here’s an assortment of alternative resources whose style fits that of this template:</a:t>
            </a:r>
            <a:br>
              <a:rPr lang="en"/>
            </a:br>
            <a:endParaRPr/>
          </a:p>
          <a:p>
            <a:pPr marL="457200" lvl="0" indent="-304800" algn="l">
              <a:spcBef>
                <a:spcPts val="0"/>
              </a:spcBef>
              <a:spcAft>
                <a:spcPts val="0"/>
              </a:spcAft>
              <a:buSzPts val="1200"/>
              <a:buChar char="●"/>
              <a:defRPr/>
            </a:pPr>
            <a:r>
              <a:rPr lang="en" u="sng">
                <a:solidFill>
                  <a:schemeClr val="hlink"/>
                </a:solidFill>
                <a:hlinkClick r:id="rId3" tooltip="https://www.freepik.com/free-vector/abstract-blue-northern-lights-background_5269515.htm"/>
              </a:rPr>
              <a:t>Abstract blue northern lights background</a:t>
            </a:r>
            <a:endParaRPr/>
          </a:p>
          <a:p>
            <a:pPr marL="457200" lvl="0" indent="-304800" algn="l">
              <a:spcBef>
                <a:spcPts val="0"/>
              </a:spcBef>
              <a:spcAft>
                <a:spcPts val="0"/>
              </a:spcAft>
              <a:buSzPts val="1200"/>
              <a:buChar char="●"/>
              <a:defRPr/>
            </a:pPr>
            <a:r>
              <a:rPr lang="en" u="sng">
                <a:solidFill>
                  <a:schemeClr val="hlink"/>
                </a:solidFill>
                <a:hlinkClick r:id="rId4" tooltip="https://www.freepik.com/free-ai-image/people-working-with-ai-operated-devices_408719869.htm"/>
              </a:rPr>
              <a:t>People working with ai operated devices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37691939" name="Google Shape;172;p33"/>
          <p:cNvSpPr txBox="1">
            <a:spLocks noGrp="1"/>
          </p:cNvSpPr>
          <p:nvPr>
            <p:ph type="title"/>
          </p:nvPr>
        </p:nvSpPr>
        <p:spPr bwMode="auto">
          <a:xfrm>
            <a:off x="762678" y="355005"/>
            <a:ext cx="7618500" cy="698399"/>
          </a:xfrm>
          <a:prstGeom prst="rect">
            <a:avLst/>
          </a:prstGeom>
        </p:spPr>
        <p:txBody>
          <a:bodyPr spcFirstLastPara="1" wrap="square" lIns="91423" tIns="91423" rIns="91423" bIns="91423" anchor="t" anchorCtr="0">
            <a:noAutofit/>
          </a:bodyPr>
          <a:lstStyle/>
          <a:p>
            <a:pPr marL="0" lvl="0" indent="0" algn="l">
              <a:spcBef>
                <a:spcPts val="0"/>
              </a:spcBef>
              <a:spcAft>
                <a:spcPts val="0"/>
              </a:spcAft>
              <a:buNone/>
              <a:defRPr/>
            </a:pPr>
            <a:r>
              <a:rPr lang="hr-HR" sz="4800" dirty="0"/>
              <a:t>Problemi kod studenata</a:t>
            </a:r>
            <a:endParaRPr sz="4800" dirty="0"/>
          </a:p>
        </p:txBody>
      </p:sp>
      <p:sp>
        <p:nvSpPr>
          <p:cNvPr id="1412705012" name="Google Shape;173;p33"/>
          <p:cNvSpPr txBox="1">
            <a:spLocks noGrp="1"/>
          </p:cNvSpPr>
          <p:nvPr>
            <p:ph type="body" idx="1"/>
          </p:nvPr>
        </p:nvSpPr>
        <p:spPr bwMode="auto">
          <a:xfrm>
            <a:off x="759642" y="1275606"/>
            <a:ext cx="5196299" cy="3175425"/>
          </a:xfrm>
          <a:prstGeom prst="rect">
            <a:avLst/>
          </a:prstGeom>
        </p:spPr>
        <p:txBody>
          <a:bodyPr spcFirstLastPara="1" wrap="square" lIns="91423" tIns="91423" rIns="91423" bIns="91423" anchor="t" anchorCtr="0">
            <a:noAutofit/>
          </a:bodyPr>
          <a:lstStyle/>
          <a:p>
            <a:pPr marL="0" lvl="0" indent="0" algn="l">
              <a:spcBef>
                <a:spcPts val="0"/>
              </a:spcBef>
              <a:spcAft>
                <a:spcPts val="0"/>
              </a:spcAft>
              <a:buNone/>
              <a:defRPr/>
            </a:pPr>
            <a:r>
              <a:rPr lang="en" sz="1600" b="0" i="0" u="none" strike="noStrike" cap="none" spc="0" dirty="0">
                <a:solidFill>
                  <a:schemeClr val="dk1"/>
                </a:solidFill>
                <a:latin typeface="Albert Sans"/>
                <a:ea typeface="Albert Sans"/>
                <a:cs typeface="Albert Sans"/>
              </a:rPr>
              <a:t>Stud</a:t>
            </a:r>
            <a:r>
              <a:rPr lang="hr-HR" sz="1600" b="0" i="0" u="none" strike="noStrike" cap="none" spc="0" dirty="0">
                <a:solidFill>
                  <a:schemeClr val="dk1"/>
                </a:solidFill>
                <a:latin typeface="Albert Sans"/>
                <a:ea typeface="Albert Sans"/>
                <a:cs typeface="Albert Sans"/>
              </a:rPr>
              <a:t>enti se svakodnevno suočavaju s nizom problema u organizaciji svog vremena i obaveza:</a:t>
            </a:r>
            <a:endParaRPr lang="hr-HR" sz="1600" dirty="0"/>
          </a:p>
          <a:p>
            <a:pPr marL="0" lvl="0" indent="0" algn="l">
              <a:spcBef>
                <a:spcPts val="0"/>
              </a:spcBef>
              <a:spcAft>
                <a:spcPts val="0"/>
              </a:spcAft>
              <a:buNone/>
              <a:defRPr/>
            </a:pPr>
            <a:endParaRPr sz="1600" b="1" dirty="0"/>
          </a:p>
          <a:p>
            <a:pPr lvl="0" algn="l">
              <a:spcBef>
                <a:spcPts val="0"/>
              </a:spcBef>
              <a:spcAft>
                <a:spcPts val="0"/>
              </a:spcAft>
              <a:buClr>
                <a:schemeClr val="dk1"/>
              </a:buClr>
              <a:buSzPts val="1400"/>
              <a:buFont typeface="Arial"/>
              <a:buChar char="•"/>
              <a:defRPr/>
            </a:pPr>
            <a:r>
              <a:rPr lang="hr-HR" sz="1600" b="1" dirty="0"/>
              <a:t>Nepregledne informacije</a:t>
            </a:r>
            <a:endParaRPr sz="1600" b="1" dirty="0"/>
          </a:p>
          <a:p>
            <a:pPr lvl="1" algn="l">
              <a:spcBef>
                <a:spcPts val="0"/>
              </a:spcBef>
              <a:spcAft>
                <a:spcPts val="0"/>
              </a:spcAft>
              <a:buClr>
                <a:schemeClr val="dk1"/>
              </a:buClr>
              <a:buSzPts val="1400"/>
              <a:buFont typeface="Arial"/>
              <a:buChar char="•"/>
              <a:defRPr/>
            </a:pPr>
            <a:r>
              <a:rPr lang="hr-HR" sz="1600" dirty="0"/>
              <a:t>Sve je razbacano</a:t>
            </a:r>
          </a:p>
          <a:p>
            <a:pPr lvl="1" algn="l">
              <a:spcBef>
                <a:spcPts val="0"/>
              </a:spcBef>
              <a:spcAft>
                <a:spcPts val="0"/>
              </a:spcAft>
              <a:buClr>
                <a:schemeClr val="dk1"/>
              </a:buClr>
              <a:buSzPts val="1400"/>
              <a:buFont typeface="Arial"/>
              <a:buChar char="•"/>
              <a:defRPr/>
            </a:pPr>
            <a:r>
              <a:rPr lang="hr-HR" sz="1600" dirty="0"/>
              <a:t>Neke infromacije su na oglasnoj ploči neke na stranici</a:t>
            </a:r>
          </a:p>
          <a:p>
            <a:pPr lvl="0" algn="l">
              <a:spcBef>
                <a:spcPts val="0"/>
              </a:spcBef>
              <a:spcAft>
                <a:spcPts val="0"/>
              </a:spcAft>
              <a:buClr>
                <a:schemeClr val="dk1"/>
              </a:buClr>
              <a:buSzPts val="1400"/>
              <a:buFont typeface="Arial"/>
              <a:buChar char="•"/>
              <a:defRPr/>
            </a:pPr>
            <a:r>
              <a:rPr lang="hr-HR" sz="1600" b="1" dirty="0"/>
              <a:t>Infromacije na različitim stranicama</a:t>
            </a:r>
            <a:endParaRPr sz="1600" b="1" dirty="0"/>
          </a:p>
          <a:p>
            <a:pPr lvl="1" algn="l">
              <a:spcBef>
                <a:spcPts val="0"/>
              </a:spcBef>
              <a:spcAft>
                <a:spcPts val="0"/>
              </a:spcAft>
              <a:buClr>
                <a:schemeClr val="dk1"/>
              </a:buClr>
              <a:buSzPts val="1400"/>
              <a:buFont typeface="Arial"/>
              <a:buChar char="•"/>
              <a:defRPr/>
            </a:pPr>
            <a:r>
              <a:rPr lang="hr-HR" sz="1600" dirty="0"/>
              <a:t>Infromacije dostupne na internetu su sve na različitim stranicama </a:t>
            </a:r>
          </a:p>
          <a:p>
            <a:pPr lvl="0" algn="l">
              <a:spcBef>
                <a:spcPts val="0"/>
              </a:spcBef>
              <a:spcAft>
                <a:spcPts val="0"/>
              </a:spcAft>
              <a:buClr>
                <a:schemeClr val="dk1"/>
              </a:buClr>
              <a:buSzPts val="1400"/>
              <a:buFont typeface="Arial"/>
              <a:buChar char="•"/>
              <a:defRPr/>
            </a:pPr>
            <a:r>
              <a:rPr lang="hr-HR" sz="1600" b="1" dirty="0"/>
              <a:t>Loša povezanost i komunikacija</a:t>
            </a:r>
            <a:endParaRPr sz="1600" b="1" dirty="0"/>
          </a:p>
          <a:p>
            <a:pPr lvl="1" algn="l">
              <a:spcBef>
                <a:spcPts val="0"/>
              </a:spcBef>
              <a:spcAft>
                <a:spcPts val="0"/>
              </a:spcAft>
              <a:buClr>
                <a:schemeClr val="dk1"/>
              </a:buClr>
              <a:buSzPts val="1400"/>
              <a:buFont typeface="Arial"/>
              <a:buChar char="•"/>
              <a:defRPr/>
            </a:pPr>
            <a:r>
              <a:rPr lang="hr-HR" sz="1600" dirty="0"/>
              <a:t>Informacije ne dolaze do svih studenata jednako</a:t>
            </a:r>
          </a:p>
          <a:p>
            <a:pPr marL="0" lvl="0" indent="0" algn="l">
              <a:spcBef>
                <a:spcPts val="0"/>
              </a:spcBef>
              <a:spcAft>
                <a:spcPts val="0"/>
              </a:spcAft>
              <a:buNone/>
              <a:defRPr/>
            </a:pPr>
            <a:endParaRPr sz="1600" dirty="0"/>
          </a:p>
          <a:p>
            <a:pPr marL="0" lvl="0" indent="0" algn="l">
              <a:spcBef>
                <a:spcPts val="0"/>
              </a:spcBef>
              <a:spcAft>
                <a:spcPts val="0"/>
              </a:spcAft>
              <a:buNone/>
              <a:defRPr/>
            </a:pP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44083580" name="Google Shape;172;p33"/>
          <p:cNvSpPr txBox="1">
            <a:spLocks noGrp="1"/>
          </p:cNvSpPr>
          <p:nvPr>
            <p:ph type="title"/>
          </p:nvPr>
        </p:nvSpPr>
        <p:spPr bwMode="auto">
          <a:xfrm>
            <a:off x="683568" y="411510"/>
            <a:ext cx="7618500" cy="864096"/>
          </a:xfrm>
          <a:prstGeom prst="rect">
            <a:avLst/>
          </a:prstGeom>
        </p:spPr>
        <p:txBody>
          <a:bodyPr spcFirstLastPara="1" wrap="square" lIns="91423" tIns="91423" rIns="91423" bIns="91423" anchor="t" anchorCtr="0">
            <a:noAutofit/>
          </a:bodyPr>
          <a:lstStyle/>
          <a:p>
            <a:pPr marL="0" lvl="0" indent="0">
              <a:spcBef>
                <a:spcPts val="0"/>
              </a:spcBef>
              <a:spcAft>
                <a:spcPts val="0"/>
              </a:spcAft>
              <a:buNone/>
              <a:defRPr/>
            </a:pPr>
            <a:r>
              <a:rPr lang="hr-HR" sz="4800" dirty="0"/>
              <a:t>Naša rješenja</a:t>
            </a:r>
            <a:endParaRPr sz="4800" dirty="0"/>
          </a:p>
        </p:txBody>
      </p:sp>
      <p:sp>
        <p:nvSpPr>
          <p:cNvPr id="420196971" name="Google Shape;173;p33"/>
          <p:cNvSpPr txBox="1">
            <a:spLocks noGrp="1"/>
          </p:cNvSpPr>
          <p:nvPr>
            <p:ph type="body" idx="1"/>
          </p:nvPr>
        </p:nvSpPr>
        <p:spPr bwMode="auto">
          <a:xfrm>
            <a:off x="683568" y="1700581"/>
            <a:ext cx="7916144" cy="3031409"/>
          </a:xfrm>
          <a:prstGeom prst="rect">
            <a:avLst/>
          </a:prstGeom>
        </p:spPr>
        <p:txBody>
          <a:bodyPr spcFirstLastPara="1" wrap="square" lIns="91423" tIns="91423" rIns="91423" bIns="91423" anchor="t" anchorCtr="0">
            <a:noAutofit/>
          </a:bodyPr>
          <a:lstStyle/>
          <a:p>
            <a:pPr marL="0" lvl="0" indent="0" algn="l">
              <a:spcBef>
                <a:spcPts val="0"/>
              </a:spcBef>
              <a:spcAft>
                <a:spcPts val="0"/>
              </a:spcAft>
              <a:buNone/>
              <a:defRPr/>
            </a:pPr>
            <a:r>
              <a:rPr lang="hr-HR" sz="1600" dirty="0"/>
              <a:t>Raspored, kalendar, menza, gužva u menzi, oglasi itd.. se nalaze na jednom mjestu.</a:t>
            </a:r>
          </a:p>
          <a:p>
            <a:pPr marL="0" lvl="0" indent="0" algn="l">
              <a:spcBef>
                <a:spcPts val="0"/>
              </a:spcBef>
              <a:spcAft>
                <a:spcPts val="0"/>
              </a:spcAft>
              <a:buNone/>
              <a:defRPr/>
            </a:pPr>
            <a:r>
              <a:rPr lang="hr-HR" sz="1600" dirty="0"/>
              <a:t>Jednostavan, brzi pregled svih potrebnih informacija.</a:t>
            </a:r>
          </a:p>
          <a:p>
            <a:pPr marL="0" lvl="0" indent="0" algn="l">
              <a:spcBef>
                <a:spcPts val="0"/>
              </a:spcBef>
              <a:spcAft>
                <a:spcPts val="0"/>
              </a:spcAft>
              <a:buNone/>
              <a:defRPr/>
            </a:pPr>
            <a:endParaRPr lang="hr-HR" sz="1600" dirty="0"/>
          </a:p>
          <a:p>
            <a:pPr marL="139699" indent="0">
              <a:buClr>
                <a:schemeClr val="dk1"/>
              </a:buClr>
              <a:buSzPts val="1400"/>
              <a:buFont typeface="Albert Sans"/>
              <a:buNone/>
              <a:defRPr/>
            </a:pPr>
            <a:r>
              <a:rPr lang="hr-HR" sz="1600" dirty="0"/>
              <a:t>StudentHub integrira </a:t>
            </a:r>
            <a:r>
              <a:rPr lang="hr-HR" sz="1600" b="0" i="0" u="none" strike="noStrike" cap="none" spc="0" dirty="0">
                <a:solidFill>
                  <a:schemeClr val="dk1"/>
                </a:solidFill>
                <a:latin typeface="Albert Sans"/>
                <a:ea typeface="Albert Sans"/>
                <a:cs typeface="Albert Sans"/>
              </a:rPr>
              <a:t>podatke koje inače moraš tražiti na više mjesta:</a:t>
            </a:r>
            <a:endParaRPr lang="hr-HR" sz="1600" b="0" i="0" u="none" strike="noStrike" cap="none" spc="0" dirty="0">
              <a:solidFill>
                <a:schemeClr val="dk1"/>
              </a:solidFill>
              <a:latin typeface="Albert Sans"/>
              <a:cs typeface="Albert Sans"/>
            </a:endParaRPr>
          </a:p>
          <a:p>
            <a:pPr>
              <a:lnSpc>
                <a:spcPct val="150000"/>
              </a:lnSpc>
              <a:buClr>
                <a:schemeClr val="dk1"/>
              </a:buClr>
              <a:buSzPts val="1400"/>
              <a:buFont typeface="Arial"/>
              <a:buChar char="•"/>
              <a:defRPr/>
            </a:pPr>
            <a:r>
              <a:rPr lang="hr-HR" sz="1600" b="0" i="0" u="none" strike="noStrike" cap="none" spc="0" dirty="0">
                <a:solidFill>
                  <a:schemeClr val="dk1"/>
                </a:solidFill>
                <a:latin typeface="Albert Sans"/>
                <a:ea typeface="Albert Sans"/>
                <a:cs typeface="Albert Sans"/>
              </a:rPr>
              <a:t>    Stanje na ixsici</a:t>
            </a:r>
            <a:endParaRPr lang="hr-HR" sz="1600" b="0" i="0" u="none" strike="noStrike" cap="none" spc="0" dirty="0">
              <a:solidFill>
                <a:schemeClr val="dk1"/>
              </a:solidFill>
              <a:latin typeface="Albert Sans"/>
              <a:cs typeface="Albert Sans"/>
            </a:endParaRPr>
          </a:p>
          <a:p>
            <a:pPr>
              <a:lnSpc>
                <a:spcPct val="150000"/>
              </a:lnSpc>
              <a:buClr>
                <a:schemeClr val="dk1"/>
              </a:buClr>
              <a:buSzPts val="1400"/>
              <a:buFont typeface="Arial"/>
              <a:buChar char="•"/>
              <a:defRPr/>
            </a:pPr>
            <a:r>
              <a:rPr lang="hr-HR" sz="1600" b="0" i="0" u="none" strike="noStrike" cap="none" spc="0" dirty="0">
                <a:solidFill>
                  <a:schemeClr val="dk1"/>
                </a:solidFill>
                <a:latin typeface="Albert Sans"/>
                <a:ea typeface="Albert Sans"/>
                <a:cs typeface="Albert Sans"/>
              </a:rPr>
              <a:t>    Tjedni raspored</a:t>
            </a:r>
          </a:p>
          <a:p>
            <a:pPr>
              <a:lnSpc>
                <a:spcPct val="150000"/>
              </a:lnSpc>
              <a:buClr>
                <a:schemeClr val="dk1"/>
              </a:buClr>
              <a:buSzPts val="1400"/>
              <a:buFont typeface="Arial"/>
              <a:buChar char="•"/>
              <a:defRPr/>
            </a:pPr>
            <a:r>
              <a:rPr lang="hr-HR" sz="1600" b="0" i="0" u="none" strike="noStrike" cap="none" spc="0" dirty="0">
                <a:solidFill>
                  <a:schemeClr val="dk1"/>
                </a:solidFill>
                <a:latin typeface="Albert Sans"/>
                <a:ea typeface="Albert Sans"/>
                <a:cs typeface="Albert Sans"/>
              </a:rPr>
              <a:t>    Konflikti u rasporedu</a:t>
            </a:r>
            <a:endParaRPr lang="hr-HR" sz="1600" b="0" i="0" u="none" strike="noStrike" cap="none" spc="0" dirty="0">
              <a:solidFill>
                <a:schemeClr val="dk1"/>
              </a:solidFill>
              <a:latin typeface="Albert Sans"/>
              <a:cs typeface="Albert Sans"/>
            </a:endParaRPr>
          </a:p>
          <a:p>
            <a:pPr>
              <a:lnSpc>
                <a:spcPct val="150000"/>
              </a:lnSpc>
              <a:buClr>
                <a:schemeClr val="dk1"/>
              </a:buClr>
              <a:buSzPts val="1400"/>
              <a:buFont typeface="Arial"/>
              <a:buChar char="•"/>
              <a:defRPr/>
            </a:pPr>
            <a:r>
              <a:rPr lang="hr-HR" sz="1600" b="0" i="0" u="none" strike="noStrike" cap="none" spc="0" dirty="0">
                <a:solidFill>
                  <a:schemeClr val="dk1"/>
                </a:solidFill>
                <a:latin typeface="Albert Sans"/>
                <a:ea typeface="Albert Sans"/>
                <a:cs typeface="Albert Sans"/>
              </a:rPr>
              <a:t>    Meni i gužva u menzi</a:t>
            </a:r>
            <a:endParaRPr lang="hr-HR" sz="1600" b="0" i="0" u="none" strike="noStrike" cap="none" spc="0" dirty="0">
              <a:solidFill>
                <a:schemeClr val="dk1"/>
              </a:solidFill>
              <a:latin typeface="Albert Sans"/>
              <a:cs typeface="Albert Sans"/>
            </a:endParaRPr>
          </a:p>
          <a:p>
            <a:pPr>
              <a:lnSpc>
                <a:spcPct val="150000"/>
              </a:lnSpc>
              <a:buClr>
                <a:schemeClr val="dk1"/>
              </a:buClr>
              <a:buSzPts val="1400"/>
              <a:buFont typeface="Arial"/>
              <a:buChar char="•"/>
              <a:defRPr/>
            </a:pPr>
            <a:r>
              <a:rPr lang="hr-HR" sz="1600" b="0" i="0" u="none" strike="noStrike" cap="none" spc="0" dirty="0">
                <a:solidFill>
                  <a:schemeClr val="dk1"/>
                </a:solidFill>
                <a:latin typeface="Albert Sans"/>
                <a:ea typeface="Albert Sans"/>
                <a:cs typeface="Albert Sans"/>
              </a:rPr>
              <a:t>    Događanja na faksu i u gradu</a:t>
            </a:r>
            <a:endParaRPr lang="hr-HR" sz="1600" b="0" i="0" u="none" strike="noStrike" cap="none" spc="0" dirty="0">
              <a:solidFill>
                <a:schemeClr val="dk1"/>
              </a:solidFill>
              <a:latin typeface="Albert Sans"/>
              <a:cs typeface="Albert Sans"/>
            </a:endParaRPr>
          </a:p>
          <a:p>
            <a:pPr lvl="0" algn="l">
              <a:lnSpc>
                <a:spcPct val="150000"/>
              </a:lnSpc>
              <a:spcBef>
                <a:spcPts val="0"/>
              </a:spcBef>
              <a:spcAft>
                <a:spcPts val="0"/>
              </a:spcAft>
              <a:buClr>
                <a:schemeClr val="dk1"/>
              </a:buClr>
              <a:buSzPts val="1400"/>
              <a:buFont typeface="Arial"/>
              <a:buChar char="•"/>
              <a:defRPr/>
            </a:pPr>
            <a:r>
              <a:rPr lang="hr-HR" sz="1600" b="0" i="0" u="none" strike="noStrike" cap="none" spc="0" dirty="0">
                <a:solidFill>
                  <a:schemeClr val="dk1"/>
                </a:solidFill>
                <a:latin typeface="Albert Sans"/>
                <a:ea typeface="Albert Sans"/>
                <a:cs typeface="Albert Sans"/>
              </a:rPr>
              <a:t>    Oglasi i razmjena među studentima</a:t>
            </a:r>
            <a:endParaRPr sz="1600" dirty="0"/>
          </a:p>
        </p:txBody>
      </p:sp>
      <p:sp>
        <p:nvSpPr>
          <p:cNvPr id="2" name="TextBox 1">
            <a:extLst>
              <a:ext uri="{FF2B5EF4-FFF2-40B4-BE49-F238E27FC236}">
                <a16:creationId xmlns:a16="http://schemas.microsoft.com/office/drawing/2014/main" id="{AED32306-2E9A-2D9A-8FFD-16855C66E23D}"/>
              </a:ext>
            </a:extLst>
          </p:cNvPr>
          <p:cNvSpPr txBox="1"/>
          <p:nvPr/>
        </p:nvSpPr>
        <p:spPr>
          <a:xfrm>
            <a:off x="683568" y="1275606"/>
            <a:ext cx="3168352" cy="461665"/>
          </a:xfrm>
          <a:prstGeom prst="rect">
            <a:avLst/>
          </a:prstGeom>
          <a:noFill/>
        </p:spPr>
        <p:txBody>
          <a:bodyPr wrap="square" rtlCol="0">
            <a:spAutoFit/>
          </a:bodyPr>
          <a:lstStyle/>
          <a:p>
            <a:r>
              <a:rPr lang="en-GB" sz="2400" dirty="0">
                <a:solidFill>
                  <a:schemeClr val="tx1"/>
                </a:solidFill>
              </a:rPr>
              <a:t>Student Hub</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E3E8202F-A49F-F7BF-F9E5-934DC0714906}"/>
            </a:ext>
          </a:extLst>
        </p:cNvPr>
        <p:cNvGrpSpPr/>
        <p:nvPr/>
      </p:nvGrpSpPr>
      <p:grpSpPr bwMode="auto">
        <a:xfrm>
          <a:off x="0" y="0"/>
          <a:ext cx="0" cy="0"/>
          <a:chOff x="0" y="0"/>
          <a:chExt cx="0" cy="0"/>
        </a:xfrm>
      </p:grpSpPr>
      <p:sp>
        <p:nvSpPr>
          <p:cNvPr id="1844083580" name="Google Shape;172;p33">
            <a:extLst>
              <a:ext uri="{FF2B5EF4-FFF2-40B4-BE49-F238E27FC236}">
                <a16:creationId xmlns:a16="http://schemas.microsoft.com/office/drawing/2014/main" id="{C328CA10-1D9F-72E6-408E-07CF91A3FB72}"/>
              </a:ext>
            </a:extLst>
          </p:cNvPr>
          <p:cNvSpPr txBox="1">
            <a:spLocks noGrp="1"/>
          </p:cNvSpPr>
          <p:nvPr>
            <p:ph type="title"/>
          </p:nvPr>
        </p:nvSpPr>
        <p:spPr bwMode="auto">
          <a:xfrm>
            <a:off x="762750" y="411510"/>
            <a:ext cx="7618500" cy="864096"/>
          </a:xfrm>
          <a:prstGeom prst="rect">
            <a:avLst/>
          </a:prstGeom>
        </p:spPr>
        <p:txBody>
          <a:bodyPr spcFirstLastPara="1" wrap="square" lIns="91423" tIns="91423" rIns="91423" bIns="91423" anchor="t" anchorCtr="0">
            <a:noAutofit/>
          </a:bodyPr>
          <a:lstStyle/>
          <a:p>
            <a:pPr marL="0" lvl="0" indent="0" algn="l">
              <a:spcBef>
                <a:spcPts val="0"/>
              </a:spcBef>
              <a:spcAft>
                <a:spcPts val="0"/>
              </a:spcAft>
              <a:buNone/>
              <a:defRPr/>
            </a:pPr>
            <a:r>
              <a:rPr lang="en-GB" sz="4800" dirty="0" err="1"/>
              <a:t>UniHub</a:t>
            </a:r>
            <a:endParaRPr sz="4800" dirty="0"/>
          </a:p>
        </p:txBody>
      </p:sp>
      <p:sp>
        <p:nvSpPr>
          <p:cNvPr id="420196971" name="Google Shape;173;p33">
            <a:extLst>
              <a:ext uri="{FF2B5EF4-FFF2-40B4-BE49-F238E27FC236}">
                <a16:creationId xmlns:a16="http://schemas.microsoft.com/office/drawing/2014/main" id="{E0C56472-DA06-5C50-8787-82C65BD1F5C3}"/>
              </a:ext>
            </a:extLst>
          </p:cNvPr>
          <p:cNvSpPr txBox="1">
            <a:spLocks noGrp="1"/>
          </p:cNvSpPr>
          <p:nvPr>
            <p:ph type="body" idx="1"/>
          </p:nvPr>
        </p:nvSpPr>
        <p:spPr bwMode="auto">
          <a:xfrm>
            <a:off x="760312" y="1275606"/>
            <a:ext cx="7916144" cy="3175425"/>
          </a:xfrm>
          <a:prstGeom prst="rect">
            <a:avLst/>
          </a:prstGeom>
        </p:spPr>
        <p:txBody>
          <a:bodyPr spcFirstLastPara="1" wrap="square" lIns="91423" tIns="91423" rIns="91423" bIns="91423" anchor="t" anchorCtr="0">
            <a:noAutofit/>
          </a:bodyPr>
          <a:lstStyle/>
          <a:p>
            <a:pPr marL="285750" indent="-285750">
              <a:defRPr/>
            </a:pPr>
            <a:r>
              <a:rPr lang="en-GB" sz="1600" dirty="0"/>
              <a:t>Student Hub se </a:t>
            </a:r>
            <a:r>
              <a:rPr lang="en-GB" sz="1600" dirty="0" err="1"/>
              <a:t>oslanja</a:t>
            </a:r>
            <a:r>
              <a:rPr lang="en-GB" sz="1600" dirty="0"/>
              <a:t> </a:t>
            </a:r>
            <a:r>
              <a:rPr lang="en-GB" sz="1600" dirty="0" err="1"/>
              <a:t>na</a:t>
            </a:r>
            <a:r>
              <a:rPr lang="en-GB" sz="1600" dirty="0"/>
              <a:t> </a:t>
            </a:r>
            <a:endParaRPr sz="1600" dirty="0"/>
          </a:p>
        </p:txBody>
      </p:sp>
    </p:spTree>
    <p:extLst>
      <p:ext uri="{BB962C8B-B14F-4D97-AF65-F5344CB8AC3E}">
        <p14:creationId xmlns:p14="http://schemas.microsoft.com/office/powerpoint/2010/main" val="2401748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477627461" name="Picture 1477627460"/>
          <p:cNvPicPr>
            <a:picLocks noChangeAspect="1"/>
          </p:cNvPicPr>
          <p:nvPr/>
        </p:nvPicPr>
        <p:blipFill>
          <a:blip r:embed="rId3"/>
          <a:srcRect b="33860"/>
          <a:stretch/>
        </p:blipFill>
        <p:spPr bwMode="auto">
          <a:xfrm>
            <a:off x="1626343" y="298982"/>
            <a:ext cx="4833930" cy="2764523"/>
          </a:xfrm>
          <a:prstGeom prst="rect">
            <a:avLst/>
          </a:prstGeom>
        </p:spPr>
      </p:pic>
      <p:pic>
        <p:nvPicPr>
          <p:cNvPr id="497834524" name="Picture 497834523"/>
          <p:cNvPicPr>
            <a:picLocks noChangeAspect="1"/>
          </p:cNvPicPr>
          <p:nvPr/>
        </p:nvPicPr>
        <p:blipFill>
          <a:blip r:embed="rId4"/>
          <a:stretch/>
        </p:blipFill>
        <p:spPr bwMode="auto">
          <a:xfrm>
            <a:off x="5999357" y="1992351"/>
            <a:ext cx="1516565" cy="2817541"/>
          </a:xfrm>
          <a:prstGeom prst="rect">
            <a:avLst/>
          </a:prstGeom>
        </p:spPr>
      </p:pic>
      <p:pic>
        <p:nvPicPr>
          <p:cNvPr id="1370421027" name="Picture 1370421026"/>
          <p:cNvPicPr>
            <a:picLocks noChangeAspect="1"/>
          </p:cNvPicPr>
          <p:nvPr/>
        </p:nvPicPr>
        <p:blipFill>
          <a:blip r:embed="rId5"/>
          <a:stretch/>
        </p:blipFill>
        <p:spPr bwMode="auto">
          <a:xfrm>
            <a:off x="1123987" y="-740618"/>
            <a:ext cx="6896025" cy="68960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D7EA8D2A-FA57-6AFE-FA33-3E10CBFDE05E}"/>
            </a:ext>
          </a:extLst>
        </p:cNvPr>
        <p:cNvGrpSpPr/>
        <p:nvPr/>
      </p:nvGrpSpPr>
      <p:grpSpPr bwMode="auto">
        <a:xfrm>
          <a:off x="0" y="0"/>
          <a:ext cx="0" cy="0"/>
          <a:chOff x="0" y="0"/>
          <a:chExt cx="0" cy="0"/>
        </a:xfrm>
      </p:grpSpPr>
      <p:pic>
        <p:nvPicPr>
          <p:cNvPr id="3" name="Picture 2">
            <a:extLst>
              <a:ext uri="{FF2B5EF4-FFF2-40B4-BE49-F238E27FC236}">
                <a16:creationId xmlns:a16="http://schemas.microsoft.com/office/drawing/2014/main" id="{6FBB7278-A195-2A38-9152-913903038DAC}"/>
              </a:ext>
            </a:extLst>
          </p:cNvPr>
          <p:cNvPicPr>
            <a:picLocks noChangeAspect="1"/>
          </p:cNvPicPr>
          <p:nvPr/>
        </p:nvPicPr>
        <p:blipFill>
          <a:blip r:embed="rId3"/>
          <a:stretch>
            <a:fillRect/>
          </a:stretch>
        </p:blipFill>
        <p:spPr>
          <a:xfrm>
            <a:off x="1607011" y="304800"/>
            <a:ext cx="4868130" cy="2750468"/>
          </a:xfrm>
          <a:prstGeom prst="rect">
            <a:avLst/>
          </a:prstGeom>
        </p:spPr>
      </p:pic>
      <p:pic>
        <p:nvPicPr>
          <p:cNvPr id="10" name="Picture 9">
            <a:extLst>
              <a:ext uri="{FF2B5EF4-FFF2-40B4-BE49-F238E27FC236}">
                <a16:creationId xmlns:a16="http://schemas.microsoft.com/office/drawing/2014/main" id="{4F38D99E-0C19-AD59-D885-F4C4C1EDA306}"/>
              </a:ext>
            </a:extLst>
          </p:cNvPr>
          <p:cNvPicPr>
            <a:picLocks noChangeAspect="1"/>
          </p:cNvPicPr>
          <p:nvPr/>
        </p:nvPicPr>
        <p:blipFill>
          <a:blip r:embed="rId4"/>
          <a:stretch>
            <a:fillRect/>
          </a:stretch>
        </p:blipFill>
        <p:spPr>
          <a:xfrm>
            <a:off x="5977054" y="2014654"/>
            <a:ext cx="1546302" cy="2801743"/>
          </a:xfrm>
          <a:prstGeom prst="rect">
            <a:avLst/>
          </a:prstGeom>
        </p:spPr>
      </p:pic>
      <p:pic>
        <p:nvPicPr>
          <p:cNvPr id="1370421027" name="Picture 1370421026">
            <a:extLst>
              <a:ext uri="{FF2B5EF4-FFF2-40B4-BE49-F238E27FC236}">
                <a16:creationId xmlns:a16="http://schemas.microsoft.com/office/drawing/2014/main" id="{0051ED99-79B9-A749-4BDB-8F971586FE31}"/>
              </a:ext>
            </a:extLst>
          </p:cNvPr>
          <p:cNvPicPr>
            <a:picLocks noChangeAspect="1"/>
          </p:cNvPicPr>
          <p:nvPr/>
        </p:nvPicPr>
        <p:blipFill>
          <a:blip r:embed="rId5"/>
          <a:stretch/>
        </p:blipFill>
        <p:spPr bwMode="auto">
          <a:xfrm>
            <a:off x="1123987" y="-723875"/>
            <a:ext cx="6896025" cy="6896025"/>
          </a:xfrm>
          <a:prstGeom prst="rect">
            <a:avLst/>
          </a:prstGeom>
        </p:spPr>
      </p:pic>
    </p:spTree>
    <p:extLst>
      <p:ext uri="{BB962C8B-B14F-4D97-AF65-F5344CB8AC3E}">
        <p14:creationId xmlns:p14="http://schemas.microsoft.com/office/powerpoint/2010/main" val="2857201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aphicFrame>
        <p:nvGraphicFramePr>
          <p:cNvPr id="1567869461" name="Google Shape;135;p29"/>
          <p:cNvGraphicFramePr>
            <a:graphicFrameLocks/>
          </p:cNvGraphicFramePr>
          <p:nvPr>
            <p:extLst>
              <p:ext uri="{D42A27DB-BD31-4B8C-83A1-F6EECF244321}">
                <p14:modId xmlns:p14="http://schemas.microsoft.com/office/powerpoint/2010/main" val="2061097480"/>
              </p:ext>
            </p:extLst>
          </p:nvPr>
        </p:nvGraphicFramePr>
        <p:xfrm>
          <a:off x="720000" y="1563638"/>
          <a:ext cx="7704000" cy="2960327"/>
        </p:xfrm>
        <a:graphic>
          <a:graphicData uri="http://schemas.openxmlformats.org/drawingml/2006/table">
            <a:tbl>
              <a:tblPr>
                <a:tableStyleId>{21D1E9A5-B73A-4074-AC79-B86F3B5202C5}</a:tableStyleId>
              </a:tblPr>
              <a:tblGrid>
                <a:gridCol w="2619899">
                  <a:extLst>
                    <a:ext uri="{9D8B030D-6E8A-4147-A177-3AD203B41FA5}">
                      <a16:colId xmlns:a16="http://schemas.microsoft.com/office/drawing/2014/main" val="20000"/>
                    </a:ext>
                  </a:extLst>
                </a:gridCol>
                <a:gridCol w="5084101">
                  <a:extLst>
                    <a:ext uri="{9D8B030D-6E8A-4147-A177-3AD203B41FA5}">
                      <a16:colId xmlns:a16="http://schemas.microsoft.com/office/drawing/2014/main" val="20001"/>
                    </a:ext>
                  </a:extLst>
                </a:gridCol>
              </a:tblGrid>
              <a:tr h="496261">
                <a:tc>
                  <a:txBody>
                    <a:bodyPr/>
                    <a:lstStyle/>
                    <a:p>
                      <a:pPr marL="0" lvl="0" indent="0" algn="l">
                        <a:spcBef>
                          <a:spcPts val="0"/>
                        </a:spcBef>
                        <a:spcAft>
                          <a:spcPts val="0"/>
                        </a:spcAft>
                        <a:buNone/>
                        <a:defRPr/>
                      </a:pPr>
                      <a:r>
                        <a:rPr lang="hr-HR" sz="1600" b="1" u="sng" dirty="0">
                          <a:solidFill>
                            <a:schemeClr val="hlink"/>
                          </a:solidFill>
                          <a:latin typeface="Albert Sans"/>
                          <a:ea typeface="Albert Sans"/>
                          <a:cs typeface="Albert Sans"/>
                        </a:rPr>
                        <a:t>Home</a:t>
                      </a:r>
                      <a:endParaRPr sz="1600" b="1" u="sng" dirty="0">
                        <a:solidFill>
                          <a:schemeClr val="dk1"/>
                        </a:solidFill>
                        <a:latin typeface="Albert Sans"/>
                        <a:ea typeface="Albert Sans"/>
                        <a:cs typeface="Albert Sans"/>
                      </a:endParaRPr>
                    </a:p>
                  </a:txBody>
                  <a:tcPr marL="91425" marR="91425" marT="0" marB="0" anchor="ctr">
                    <a:lnL w="9525" algn="ctr">
                      <a:solidFill>
                        <a:srgbClr val="FFFFFF">
                          <a:alpha val="0"/>
                        </a:srgbClr>
                      </a:solidFill>
                    </a:lnL>
                    <a:lnR w="9525" algn="ctr">
                      <a:solidFill>
                        <a:srgbClr val="FFFFFF"/>
                      </a:solidFill>
                    </a:lnR>
                    <a:lnT w="9525" algn="ctr">
                      <a:solidFill>
                        <a:srgbClr val="FFFFFF">
                          <a:alpha val="0"/>
                        </a:srgbClr>
                      </a:solidFill>
                    </a:lnT>
                    <a:lnB w="9525" algn="ctr">
                      <a:solidFill>
                        <a:srgbClr val="FFFFFF"/>
                      </a:solidFill>
                    </a:lnB>
                  </a:tcPr>
                </a:tc>
                <a:tc>
                  <a:txBody>
                    <a:bodyPr/>
                    <a:lstStyle/>
                    <a:p>
                      <a:pPr marL="0" lvl="0" indent="0" algn="l">
                        <a:spcBef>
                          <a:spcPts val="0"/>
                        </a:spcBef>
                        <a:spcAft>
                          <a:spcPts val="1600"/>
                        </a:spcAft>
                        <a:buNone/>
                        <a:defRPr/>
                      </a:pPr>
                      <a:r>
                        <a:rPr lang="en-GB" sz="1600" dirty="0">
                          <a:solidFill>
                            <a:schemeClr val="dk1"/>
                          </a:solidFill>
                          <a:latin typeface="Albert Sans"/>
                          <a:ea typeface="Albert Sans"/>
                          <a:cs typeface="Albert Sans"/>
                        </a:rPr>
                        <a:t>Welcome page, </a:t>
                      </a:r>
                      <a:r>
                        <a:rPr lang="en-GB" sz="1600" dirty="0" err="1">
                          <a:solidFill>
                            <a:schemeClr val="dk1"/>
                          </a:solidFill>
                          <a:latin typeface="Albert Sans"/>
                          <a:ea typeface="Albert Sans"/>
                          <a:cs typeface="Albert Sans"/>
                        </a:rPr>
                        <a:t>nadolaze</a:t>
                      </a:r>
                      <a:r>
                        <a:rPr lang="hr-HR" sz="1600" dirty="0">
                          <a:solidFill>
                            <a:schemeClr val="dk1"/>
                          </a:solidFill>
                          <a:latin typeface="Albert Sans"/>
                          <a:ea typeface="Albert Sans"/>
                          <a:cs typeface="Albert Sans"/>
                        </a:rPr>
                        <a:t>ć</a:t>
                      </a:r>
                      <a:r>
                        <a:rPr lang="en-GB" sz="1600" dirty="0" err="1">
                          <a:solidFill>
                            <a:schemeClr val="dk1"/>
                          </a:solidFill>
                          <a:latin typeface="Albert Sans"/>
                          <a:ea typeface="Albert Sans"/>
                          <a:cs typeface="Albert Sans"/>
                        </a:rPr>
                        <a:t>i</a:t>
                      </a:r>
                      <a:r>
                        <a:rPr lang="en-GB" sz="1600" dirty="0">
                          <a:solidFill>
                            <a:schemeClr val="dk1"/>
                          </a:solidFill>
                          <a:latin typeface="Albert Sans"/>
                          <a:ea typeface="Albert Sans"/>
                          <a:cs typeface="Albert Sans"/>
                        </a:rPr>
                        <a:t> </a:t>
                      </a:r>
                      <a:r>
                        <a:rPr lang="en-GB" sz="1600" dirty="0" err="1">
                          <a:solidFill>
                            <a:schemeClr val="dk1"/>
                          </a:solidFill>
                          <a:latin typeface="Albert Sans"/>
                          <a:ea typeface="Albert Sans"/>
                          <a:cs typeface="Albert Sans"/>
                        </a:rPr>
                        <a:t>doga</a:t>
                      </a:r>
                      <a:r>
                        <a:rPr lang="hr-HR" sz="1600" dirty="0">
                          <a:solidFill>
                            <a:schemeClr val="dk1"/>
                          </a:solidFill>
                          <a:latin typeface="Albert Sans"/>
                          <a:ea typeface="Albert Sans"/>
                          <a:cs typeface="Albert Sans"/>
                        </a:rPr>
                        <a:t>đaji, gužva u Menzi</a:t>
                      </a:r>
                      <a:r>
                        <a:rPr lang="en-GB" sz="1600" dirty="0">
                          <a:solidFill>
                            <a:schemeClr val="dk1"/>
                          </a:solidFill>
                          <a:latin typeface="Albert Sans"/>
                          <a:ea typeface="Albert Sans"/>
                          <a:cs typeface="Albert Sans"/>
                        </a:rPr>
                        <a:t>, </a:t>
                      </a:r>
                      <a:r>
                        <a:rPr lang="en-GB" sz="1600" dirty="0" err="1">
                          <a:solidFill>
                            <a:schemeClr val="dk1"/>
                          </a:solidFill>
                          <a:latin typeface="Albert Sans"/>
                          <a:ea typeface="Albert Sans"/>
                          <a:cs typeface="Albert Sans"/>
                        </a:rPr>
                        <a:t>dodatne</a:t>
                      </a:r>
                      <a:r>
                        <a:rPr lang="en-GB" sz="1600" dirty="0">
                          <a:solidFill>
                            <a:schemeClr val="dk1"/>
                          </a:solidFill>
                          <a:latin typeface="Albert Sans"/>
                          <a:ea typeface="Albert Sans"/>
                          <a:cs typeface="Albert Sans"/>
                        </a:rPr>
                        <a:t> </a:t>
                      </a:r>
                      <a:r>
                        <a:rPr lang="en-GB" sz="1600" dirty="0" err="1">
                          <a:solidFill>
                            <a:schemeClr val="dk1"/>
                          </a:solidFill>
                          <a:latin typeface="Albert Sans"/>
                          <a:ea typeface="Albert Sans"/>
                          <a:cs typeface="Albert Sans"/>
                        </a:rPr>
                        <a:t>aktivnosti</a:t>
                      </a:r>
                      <a:endParaRPr sz="1600" dirty="0">
                        <a:solidFill>
                          <a:schemeClr val="dk1"/>
                        </a:solidFill>
                        <a:latin typeface="Albert Sans"/>
                        <a:ea typeface="Albert Sans"/>
                        <a:cs typeface="Albert Sans"/>
                      </a:endParaRPr>
                    </a:p>
                  </a:txBody>
                  <a:tcPr marL="91425" marR="91425" marT="0" marB="0" anchor="ctr">
                    <a:lnL w="9525" algn="ctr">
                      <a:solidFill>
                        <a:srgbClr val="FFFFFF"/>
                      </a:solidFill>
                    </a:lnL>
                    <a:lnR w="9525" algn="ctr">
                      <a:solidFill>
                        <a:srgbClr val="FFFFFF">
                          <a:alpha val="0"/>
                        </a:srgbClr>
                      </a:solidFill>
                    </a:lnR>
                    <a:lnT w="9525" algn="ctr">
                      <a:solidFill>
                        <a:srgbClr val="FFFFFF">
                          <a:alpha val="0"/>
                        </a:srgbClr>
                      </a:solidFill>
                    </a:lnT>
                    <a:lnB w="9525" algn="ctr">
                      <a:solidFill>
                        <a:srgbClr val="FFFFFF"/>
                      </a:solidFill>
                    </a:lnB>
                  </a:tcPr>
                </a:tc>
                <a:extLst>
                  <a:ext uri="{0D108BD9-81ED-4DB2-BD59-A6C34878D82A}">
                    <a16:rowId xmlns:a16="http://schemas.microsoft.com/office/drawing/2014/main" val="10000"/>
                  </a:ext>
                </a:extLst>
              </a:tr>
              <a:tr h="367886">
                <a:tc>
                  <a:txBody>
                    <a:bodyPr/>
                    <a:lstStyle/>
                    <a:p>
                      <a:pPr marL="0" lvl="0" indent="0" algn="l">
                        <a:spcBef>
                          <a:spcPts val="0"/>
                        </a:spcBef>
                        <a:spcAft>
                          <a:spcPts val="0"/>
                        </a:spcAft>
                        <a:buNone/>
                        <a:defRPr/>
                      </a:pPr>
                      <a:r>
                        <a:rPr lang="hr-HR" sz="1600" b="1" u="sng" dirty="0">
                          <a:solidFill>
                            <a:schemeClr val="hlink"/>
                          </a:solidFill>
                          <a:latin typeface="Albert Sans"/>
                          <a:ea typeface="Albert Sans"/>
                          <a:cs typeface="Albert Sans"/>
                        </a:rPr>
                        <a:t>Raspored</a:t>
                      </a:r>
                      <a:endParaRPr sz="1600" b="1" u="sng" dirty="0">
                        <a:solidFill>
                          <a:schemeClr val="dk1"/>
                        </a:solidFill>
                        <a:latin typeface="Albert Sans"/>
                        <a:ea typeface="Albert Sans"/>
                        <a:cs typeface="Albert Sans"/>
                      </a:endParaRPr>
                    </a:p>
                  </a:txBody>
                  <a:tcPr marL="91425" marR="91425" marT="0" marB="0" anchor="ctr">
                    <a:lnL w="9525" algn="ctr">
                      <a:solidFill>
                        <a:srgbClr val="FFFFFF">
                          <a:alpha val="0"/>
                        </a:srgbClr>
                      </a:solidFill>
                    </a:lnL>
                    <a:lnR w="9525" algn="ctr">
                      <a:solidFill>
                        <a:srgbClr val="FFFFFF"/>
                      </a:solidFill>
                    </a:lnR>
                    <a:lnT w="9525" algn="ctr">
                      <a:solidFill>
                        <a:srgbClr val="FFFFFF"/>
                      </a:solidFill>
                    </a:lnT>
                    <a:lnB w="9525" algn="ctr">
                      <a:solidFill>
                        <a:srgbClr val="FFFFFF"/>
                      </a:solidFill>
                    </a:lnB>
                  </a:tcPr>
                </a:tc>
                <a:tc>
                  <a:txBody>
                    <a:bodyPr/>
                    <a:lstStyle/>
                    <a:p>
                      <a:pPr marL="0" marR="0" lvl="0" indent="0" algn="l">
                        <a:lnSpc>
                          <a:spcPct val="100000"/>
                        </a:lnSpc>
                        <a:spcBef>
                          <a:spcPts val="0"/>
                        </a:spcBef>
                        <a:spcAft>
                          <a:spcPts val="1600"/>
                        </a:spcAft>
                        <a:buNone/>
                        <a:defRPr/>
                      </a:pPr>
                      <a:r>
                        <a:rPr lang="en" sz="1600" dirty="0">
                          <a:solidFill>
                            <a:schemeClr val="dk1"/>
                          </a:solidFill>
                          <a:latin typeface="Albert Sans"/>
                          <a:ea typeface="Albert Sans"/>
                          <a:cs typeface="Albert Sans"/>
                        </a:rPr>
                        <a:t>Kalendar sa aktivnostima </a:t>
                      </a:r>
                      <a:r>
                        <a:rPr lang="en-GB" sz="1600" dirty="0" err="1">
                          <a:solidFill>
                            <a:schemeClr val="dk1"/>
                          </a:solidFill>
                          <a:latin typeface="Albert Sans"/>
                          <a:ea typeface="Albert Sans"/>
                          <a:cs typeface="Albert Sans"/>
                        </a:rPr>
                        <a:t>i</a:t>
                      </a:r>
                      <a:r>
                        <a:rPr lang="en-GB" sz="1600" dirty="0">
                          <a:solidFill>
                            <a:schemeClr val="dk1"/>
                          </a:solidFill>
                          <a:latin typeface="Albert Sans"/>
                          <a:ea typeface="Albert Sans"/>
                          <a:cs typeface="Albert Sans"/>
                        </a:rPr>
                        <a:t> </a:t>
                      </a:r>
                      <a:r>
                        <a:rPr lang="en-GB" sz="1600" dirty="0" err="1">
                          <a:solidFill>
                            <a:schemeClr val="dk1"/>
                          </a:solidFill>
                          <a:latin typeface="Albert Sans"/>
                          <a:ea typeface="Albert Sans"/>
                          <a:cs typeface="Albert Sans"/>
                        </a:rPr>
                        <a:t>predavanjima</a:t>
                      </a:r>
                      <a:endParaRPr sz="1600" dirty="0">
                        <a:solidFill>
                          <a:schemeClr val="dk1"/>
                        </a:solidFill>
                        <a:latin typeface="Albert Sans"/>
                        <a:ea typeface="Albert Sans"/>
                        <a:cs typeface="Albert Sans"/>
                      </a:endParaRPr>
                    </a:p>
                  </a:txBody>
                  <a:tcPr marL="91425" marR="91425" marT="0" marB="0" anchor="ctr">
                    <a:lnL w="9525" algn="ctr">
                      <a:solidFill>
                        <a:srgbClr val="FFFFFF"/>
                      </a:solidFill>
                    </a:lnL>
                    <a:lnR w="9525" algn="ctr">
                      <a:solidFill>
                        <a:srgbClr val="FFFFFF">
                          <a:alpha val="0"/>
                        </a:srgbClr>
                      </a:solidFill>
                    </a:lnR>
                    <a:lnT w="9525" algn="ctr">
                      <a:solidFill>
                        <a:srgbClr val="FFFFFF"/>
                      </a:solidFill>
                    </a:lnT>
                    <a:lnB w="9525" algn="ctr">
                      <a:solidFill>
                        <a:srgbClr val="FFFFFF"/>
                      </a:solidFill>
                    </a:lnB>
                  </a:tcPr>
                </a:tc>
                <a:extLst>
                  <a:ext uri="{0D108BD9-81ED-4DB2-BD59-A6C34878D82A}">
                    <a16:rowId xmlns:a16="http://schemas.microsoft.com/office/drawing/2014/main" val="10001"/>
                  </a:ext>
                </a:extLst>
              </a:tr>
              <a:tr h="496261">
                <a:tc>
                  <a:txBody>
                    <a:bodyPr/>
                    <a:lstStyle/>
                    <a:p>
                      <a:pPr marL="0" lvl="0" indent="0" algn="l">
                        <a:spcBef>
                          <a:spcPts val="0"/>
                        </a:spcBef>
                        <a:spcAft>
                          <a:spcPts val="0"/>
                        </a:spcAft>
                        <a:buNone/>
                        <a:defRPr/>
                      </a:pPr>
                      <a:r>
                        <a:rPr lang="hr-HR" sz="1600" b="1" u="sng" dirty="0">
                          <a:solidFill>
                            <a:schemeClr val="hlink"/>
                          </a:solidFill>
                          <a:latin typeface="Albert Sans"/>
                          <a:ea typeface="Albert Sans"/>
                          <a:cs typeface="Albert Sans"/>
                        </a:rPr>
                        <a:t>Aktivnosti</a:t>
                      </a:r>
                      <a:endParaRPr sz="1600" b="1" u="sng" dirty="0">
                        <a:solidFill>
                          <a:schemeClr val="dk1"/>
                        </a:solidFill>
                        <a:latin typeface="Albert Sans"/>
                        <a:ea typeface="Albert Sans"/>
                        <a:cs typeface="Albert Sans"/>
                      </a:endParaRPr>
                    </a:p>
                  </a:txBody>
                  <a:tcPr marL="91425" marR="91425" marT="0" marB="0" anchor="ctr">
                    <a:lnL w="9525" algn="ctr">
                      <a:solidFill>
                        <a:srgbClr val="FFFFFF">
                          <a:alpha val="0"/>
                        </a:srgbClr>
                      </a:solidFill>
                    </a:lnL>
                    <a:lnR w="9525" algn="ctr">
                      <a:solidFill>
                        <a:srgbClr val="FFFFFF"/>
                      </a:solidFill>
                    </a:lnR>
                    <a:lnT w="9525" algn="ctr">
                      <a:solidFill>
                        <a:srgbClr val="FFFFFF"/>
                      </a:solidFill>
                    </a:lnT>
                    <a:lnB w="9525" algn="ctr">
                      <a:solidFill>
                        <a:srgbClr val="FFFFFF"/>
                      </a:solidFill>
                    </a:lnB>
                  </a:tcPr>
                </a:tc>
                <a:tc>
                  <a:txBody>
                    <a:bodyPr/>
                    <a:lstStyle/>
                    <a:p>
                      <a:pPr marL="0" lvl="0" indent="0" algn="l">
                        <a:spcBef>
                          <a:spcPts val="0"/>
                        </a:spcBef>
                        <a:spcAft>
                          <a:spcPts val="1600"/>
                        </a:spcAft>
                        <a:buNone/>
                        <a:defRPr/>
                      </a:pPr>
                      <a:r>
                        <a:rPr lang="en" sz="1600" dirty="0">
                          <a:solidFill>
                            <a:schemeClr val="dk1"/>
                          </a:solidFill>
                          <a:latin typeface="Albert Sans"/>
                          <a:ea typeface="Albert Sans"/>
                          <a:cs typeface="Albert Sans"/>
                        </a:rPr>
                        <a:t>Slobodne aktivnosti na faksu (Klubovi, rekreacij</a:t>
                      </a:r>
                      <a:r>
                        <a:rPr lang="hr-HR" sz="1600" dirty="0">
                          <a:solidFill>
                            <a:schemeClr val="dk1"/>
                          </a:solidFill>
                          <a:latin typeface="Albert Sans"/>
                          <a:ea typeface="Albert Sans"/>
                          <a:cs typeface="Albert Sans"/>
                        </a:rPr>
                        <a:t>e</a:t>
                      </a:r>
                      <a:r>
                        <a:rPr lang="en" sz="1600" dirty="0">
                          <a:solidFill>
                            <a:schemeClr val="dk1"/>
                          </a:solidFill>
                          <a:latin typeface="Albert Sans"/>
                          <a:ea typeface="Albert Sans"/>
                          <a:cs typeface="Albert Sans"/>
                        </a:rPr>
                        <a:t> </a:t>
                      </a:r>
                      <a:r>
                        <a:rPr lang="en-GB" sz="1600" dirty="0" err="1">
                          <a:solidFill>
                            <a:schemeClr val="dk1"/>
                          </a:solidFill>
                          <a:latin typeface="Albert Sans"/>
                          <a:ea typeface="Albert Sans"/>
                          <a:cs typeface="Albert Sans"/>
                        </a:rPr>
                        <a:t>i</a:t>
                      </a:r>
                      <a:r>
                        <a:rPr lang="en-GB" sz="1600" dirty="0">
                          <a:solidFill>
                            <a:schemeClr val="dk1"/>
                          </a:solidFill>
                          <a:latin typeface="Albert Sans"/>
                          <a:ea typeface="Albert Sans"/>
                          <a:cs typeface="Albert Sans"/>
                        </a:rPr>
                        <a:t> do</a:t>
                      </a:r>
                      <a:r>
                        <a:rPr lang="hr-HR" sz="1600" dirty="0">
                          <a:solidFill>
                            <a:schemeClr val="dk1"/>
                          </a:solidFill>
                          <a:latin typeface="Albert Sans"/>
                          <a:ea typeface="Albert Sans"/>
                          <a:cs typeface="Albert Sans"/>
                        </a:rPr>
                        <a:t>gađaji</a:t>
                      </a:r>
                      <a:r>
                        <a:rPr lang="en-GB" sz="1600" dirty="0">
                          <a:solidFill>
                            <a:schemeClr val="dk1"/>
                          </a:solidFill>
                          <a:latin typeface="Albert Sans"/>
                          <a:ea typeface="Albert Sans"/>
                          <a:cs typeface="Albert Sans"/>
                        </a:rPr>
                        <a:t>)</a:t>
                      </a:r>
                      <a:endParaRPr sz="1600" dirty="0">
                        <a:solidFill>
                          <a:schemeClr val="dk1"/>
                        </a:solidFill>
                        <a:latin typeface="Albert Sans"/>
                        <a:ea typeface="Albert Sans"/>
                        <a:cs typeface="Albert Sans"/>
                      </a:endParaRPr>
                    </a:p>
                  </a:txBody>
                  <a:tcPr marL="91425" marR="91425" marT="0" marB="0" anchor="ctr">
                    <a:lnL w="9525" algn="ctr">
                      <a:solidFill>
                        <a:srgbClr val="FFFFFF"/>
                      </a:solidFill>
                    </a:lnL>
                    <a:lnR w="9525" algn="ctr">
                      <a:solidFill>
                        <a:srgbClr val="FFFFFF">
                          <a:alpha val="0"/>
                        </a:srgbClr>
                      </a:solidFill>
                    </a:lnR>
                    <a:lnT w="9525" algn="ctr">
                      <a:solidFill>
                        <a:srgbClr val="FFFFFF"/>
                      </a:solidFill>
                    </a:lnT>
                    <a:lnB w="9525" algn="ctr">
                      <a:solidFill>
                        <a:srgbClr val="FFFFFF"/>
                      </a:solidFill>
                    </a:lnB>
                  </a:tcPr>
                </a:tc>
                <a:extLst>
                  <a:ext uri="{0D108BD9-81ED-4DB2-BD59-A6C34878D82A}">
                    <a16:rowId xmlns:a16="http://schemas.microsoft.com/office/drawing/2014/main" val="10002"/>
                  </a:ext>
                </a:extLst>
              </a:tr>
              <a:tr h="367886">
                <a:tc>
                  <a:txBody>
                    <a:bodyPr/>
                    <a:lstStyle/>
                    <a:p>
                      <a:pPr marL="0" lvl="0" indent="0" algn="l">
                        <a:spcBef>
                          <a:spcPts val="0"/>
                        </a:spcBef>
                        <a:spcAft>
                          <a:spcPts val="0"/>
                        </a:spcAft>
                        <a:buNone/>
                        <a:defRPr/>
                      </a:pPr>
                      <a:r>
                        <a:rPr lang="hr-HR" sz="1600" b="1" u="sng" dirty="0">
                          <a:solidFill>
                            <a:schemeClr val="hlink"/>
                          </a:solidFill>
                          <a:latin typeface="Albert Sans"/>
                          <a:ea typeface="Albert Sans"/>
                          <a:cs typeface="Albert Sans"/>
                        </a:rPr>
                        <a:t>Oglasi</a:t>
                      </a:r>
                      <a:endParaRPr sz="1600" b="1" u="sng" dirty="0">
                        <a:solidFill>
                          <a:schemeClr val="dk1"/>
                        </a:solidFill>
                        <a:latin typeface="Albert Sans"/>
                        <a:ea typeface="Albert Sans"/>
                        <a:cs typeface="Albert Sans"/>
                      </a:endParaRPr>
                    </a:p>
                  </a:txBody>
                  <a:tcPr marL="91425" marR="91425" marT="0" marB="0" anchor="ctr">
                    <a:lnL w="9525" algn="ctr">
                      <a:solidFill>
                        <a:srgbClr val="FFFFFF">
                          <a:alpha val="0"/>
                        </a:srgbClr>
                      </a:solidFill>
                    </a:lnL>
                    <a:lnR w="9525" algn="ctr">
                      <a:solidFill>
                        <a:srgbClr val="FFFFFF"/>
                      </a:solidFill>
                    </a:lnR>
                    <a:lnT w="9525" algn="ctr">
                      <a:solidFill>
                        <a:srgbClr val="FFFFFF"/>
                      </a:solidFill>
                    </a:lnT>
                    <a:lnB w="9525" algn="ctr">
                      <a:solidFill>
                        <a:srgbClr val="FFFFFF"/>
                      </a:solidFill>
                    </a:lnB>
                  </a:tcPr>
                </a:tc>
                <a:tc>
                  <a:txBody>
                    <a:bodyPr/>
                    <a:lstStyle/>
                    <a:p>
                      <a:pPr marL="0" lvl="0" indent="0" algn="l">
                        <a:spcBef>
                          <a:spcPts val="0"/>
                        </a:spcBef>
                        <a:spcAft>
                          <a:spcPts val="1600"/>
                        </a:spcAft>
                        <a:buNone/>
                        <a:defRPr/>
                      </a:pPr>
                      <a:r>
                        <a:rPr lang="en" sz="1600" dirty="0">
                          <a:solidFill>
                            <a:schemeClr val="dk1"/>
                          </a:solidFill>
                          <a:latin typeface="Albert Sans"/>
                          <a:ea typeface="Albert Sans"/>
                          <a:cs typeface="Albert Sans"/>
                        </a:rPr>
                        <a:t>Studentski oglasi podijeljeni po kategorijama</a:t>
                      </a:r>
                      <a:endParaRPr sz="1600" dirty="0">
                        <a:solidFill>
                          <a:schemeClr val="dk1"/>
                        </a:solidFill>
                        <a:latin typeface="Albert Sans"/>
                        <a:ea typeface="Albert Sans"/>
                        <a:cs typeface="Albert Sans"/>
                      </a:endParaRPr>
                    </a:p>
                  </a:txBody>
                  <a:tcPr marL="91425" marR="91425" marT="0" marB="0" anchor="ctr">
                    <a:lnL w="9525" algn="ctr">
                      <a:solidFill>
                        <a:srgbClr val="FFFFFF"/>
                      </a:solidFill>
                    </a:lnL>
                    <a:lnR w="9525" algn="ctr">
                      <a:solidFill>
                        <a:srgbClr val="FFFFFF">
                          <a:alpha val="0"/>
                        </a:srgbClr>
                      </a:solidFill>
                    </a:lnR>
                    <a:lnT w="9525" algn="ctr">
                      <a:solidFill>
                        <a:srgbClr val="FFFFFF"/>
                      </a:solidFill>
                    </a:lnT>
                    <a:lnB w="9525" algn="ctr">
                      <a:solidFill>
                        <a:srgbClr val="FFFFFF"/>
                      </a:solidFill>
                    </a:lnB>
                  </a:tcPr>
                </a:tc>
                <a:extLst>
                  <a:ext uri="{0D108BD9-81ED-4DB2-BD59-A6C34878D82A}">
                    <a16:rowId xmlns:a16="http://schemas.microsoft.com/office/drawing/2014/main" val="10003"/>
                  </a:ext>
                </a:extLst>
              </a:tr>
              <a:tr h="367886">
                <a:tc>
                  <a:txBody>
                    <a:bodyPr/>
                    <a:lstStyle/>
                    <a:p>
                      <a:pPr marL="0" lvl="0" indent="0" algn="l">
                        <a:spcBef>
                          <a:spcPts val="0"/>
                        </a:spcBef>
                        <a:spcAft>
                          <a:spcPts val="0"/>
                        </a:spcAft>
                        <a:buNone/>
                        <a:defRPr/>
                      </a:pPr>
                      <a:r>
                        <a:rPr lang="hr-HR" sz="1600" b="1" u="sng" dirty="0">
                          <a:solidFill>
                            <a:schemeClr val="hlink"/>
                          </a:solidFill>
                          <a:latin typeface="Albert Sans"/>
                          <a:ea typeface="Albert Sans"/>
                          <a:cs typeface="Albert Sans"/>
                        </a:rPr>
                        <a:t>Men</a:t>
                      </a:r>
                      <a:r>
                        <a:rPr lang="en-GB" sz="1600" b="1" u="sng" dirty="0">
                          <a:solidFill>
                            <a:schemeClr val="hlink"/>
                          </a:solidFill>
                          <a:latin typeface="Albert Sans"/>
                          <a:ea typeface="Albert Sans"/>
                          <a:cs typeface="Albert Sans"/>
                        </a:rPr>
                        <a:t>za</a:t>
                      </a:r>
                      <a:endParaRPr sz="1600" b="1" u="sng" dirty="0">
                        <a:solidFill>
                          <a:schemeClr val="dk1"/>
                        </a:solidFill>
                        <a:latin typeface="Albert Sans"/>
                        <a:ea typeface="Albert Sans"/>
                        <a:cs typeface="Albert Sans"/>
                      </a:endParaRPr>
                    </a:p>
                  </a:txBody>
                  <a:tcPr marL="91425" marR="91425" marT="0" marB="0" anchor="ctr">
                    <a:lnL w="9525" algn="ctr">
                      <a:solidFill>
                        <a:srgbClr val="FFFFFF">
                          <a:alpha val="0"/>
                        </a:srgbClr>
                      </a:solidFill>
                    </a:lnL>
                    <a:lnR w="9525" algn="ctr">
                      <a:solidFill>
                        <a:srgbClr val="FFFFFF"/>
                      </a:solidFill>
                    </a:lnR>
                    <a:lnT w="9525" algn="ctr">
                      <a:solidFill>
                        <a:srgbClr val="FFFFFF"/>
                      </a:solidFill>
                    </a:lnT>
                    <a:lnB w="9525" algn="ctr">
                      <a:solidFill>
                        <a:srgbClr val="FFFFFF"/>
                      </a:solidFill>
                    </a:lnB>
                  </a:tcPr>
                </a:tc>
                <a:tc>
                  <a:txBody>
                    <a:bodyPr/>
                    <a:lstStyle/>
                    <a:p>
                      <a:pPr marL="0" lvl="0" indent="0" algn="l">
                        <a:spcBef>
                          <a:spcPts val="0"/>
                        </a:spcBef>
                        <a:spcAft>
                          <a:spcPts val="0"/>
                        </a:spcAft>
                        <a:buNone/>
                        <a:defRPr/>
                      </a:pPr>
                      <a:r>
                        <a:rPr lang="en" sz="1600" dirty="0">
                          <a:solidFill>
                            <a:schemeClr val="dk1"/>
                          </a:solidFill>
                          <a:latin typeface="Albert Sans"/>
                          <a:ea typeface="Albert Sans"/>
                          <a:cs typeface="Albert Sans"/>
                        </a:rPr>
                        <a:t>Trenutni status na iksici, dnevni meni </a:t>
                      </a:r>
                      <a:r>
                        <a:rPr lang="en-GB" sz="1600" dirty="0" err="1">
                          <a:solidFill>
                            <a:schemeClr val="dk1"/>
                          </a:solidFill>
                          <a:latin typeface="Albert Sans"/>
                          <a:ea typeface="Albert Sans"/>
                          <a:cs typeface="Albert Sans"/>
                        </a:rPr>
                        <a:t>i</a:t>
                      </a:r>
                      <a:r>
                        <a:rPr lang="en-GB" sz="1600" dirty="0">
                          <a:solidFill>
                            <a:schemeClr val="dk1"/>
                          </a:solidFill>
                          <a:latin typeface="Albert Sans"/>
                          <a:ea typeface="Albert Sans"/>
                          <a:cs typeface="Albert Sans"/>
                        </a:rPr>
                        <a:t> </a:t>
                      </a:r>
                      <a:r>
                        <a:rPr lang="en-GB" sz="1600" dirty="0" err="1">
                          <a:solidFill>
                            <a:schemeClr val="dk1"/>
                          </a:solidFill>
                          <a:latin typeface="Albert Sans"/>
                          <a:ea typeface="Albert Sans"/>
                          <a:cs typeface="Albert Sans"/>
                        </a:rPr>
                        <a:t>gu</a:t>
                      </a:r>
                      <a:r>
                        <a:rPr lang="hr-HR" sz="1600" dirty="0">
                          <a:solidFill>
                            <a:schemeClr val="dk1"/>
                          </a:solidFill>
                          <a:latin typeface="Albert Sans"/>
                          <a:ea typeface="Albert Sans"/>
                          <a:cs typeface="Albert Sans"/>
                        </a:rPr>
                        <a:t>ž</a:t>
                      </a:r>
                      <a:r>
                        <a:rPr lang="en-GB" sz="1600" dirty="0" err="1">
                          <a:solidFill>
                            <a:schemeClr val="dk1"/>
                          </a:solidFill>
                          <a:latin typeface="Albert Sans"/>
                          <a:ea typeface="Albert Sans"/>
                          <a:cs typeface="Albert Sans"/>
                        </a:rPr>
                        <a:t>va</a:t>
                      </a:r>
                      <a:r>
                        <a:rPr lang="en-GB" sz="1600" dirty="0">
                          <a:solidFill>
                            <a:schemeClr val="dk1"/>
                          </a:solidFill>
                          <a:latin typeface="Albert Sans"/>
                          <a:ea typeface="Albert Sans"/>
                          <a:cs typeface="Albert Sans"/>
                        </a:rPr>
                        <a:t> u </a:t>
                      </a:r>
                      <a:r>
                        <a:rPr lang="en-GB" sz="1600" dirty="0" err="1">
                          <a:solidFill>
                            <a:schemeClr val="dk1"/>
                          </a:solidFill>
                          <a:latin typeface="Albert Sans"/>
                          <a:ea typeface="Albert Sans"/>
                          <a:cs typeface="Albert Sans"/>
                        </a:rPr>
                        <a:t>menzama</a:t>
                      </a:r>
                      <a:endParaRPr sz="1600" dirty="0">
                        <a:solidFill>
                          <a:schemeClr val="dk1"/>
                        </a:solidFill>
                        <a:latin typeface="Albert Sans"/>
                        <a:ea typeface="Albert Sans"/>
                        <a:cs typeface="Albert Sans"/>
                      </a:endParaRPr>
                    </a:p>
                  </a:txBody>
                  <a:tcPr marL="91425" marR="91425" marT="0" marB="0" anchor="ctr">
                    <a:lnL w="9525" algn="ctr">
                      <a:solidFill>
                        <a:srgbClr val="FFFFFF"/>
                      </a:solidFill>
                    </a:lnL>
                    <a:lnR w="9525" algn="ctr">
                      <a:solidFill>
                        <a:srgbClr val="FFFFFF">
                          <a:alpha val="0"/>
                        </a:srgbClr>
                      </a:solidFill>
                    </a:lnR>
                    <a:lnT w="9525" algn="ctr">
                      <a:solidFill>
                        <a:srgbClr val="FFFFFF"/>
                      </a:solidFill>
                    </a:lnT>
                    <a:lnB w="9525" algn="ctr">
                      <a:solidFill>
                        <a:srgbClr val="FFFFFF"/>
                      </a:solidFill>
                    </a:lnB>
                  </a:tcPr>
                </a:tc>
                <a:extLst>
                  <a:ext uri="{0D108BD9-81ED-4DB2-BD59-A6C34878D82A}">
                    <a16:rowId xmlns:a16="http://schemas.microsoft.com/office/drawing/2014/main" val="10004"/>
                  </a:ext>
                </a:extLst>
              </a:tr>
              <a:tr h="367886">
                <a:tc>
                  <a:txBody>
                    <a:bodyPr/>
                    <a:lstStyle/>
                    <a:p>
                      <a:pPr marL="0" lvl="0" indent="0" algn="l">
                        <a:spcBef>
                          <a:spcPts val="0"/>
                        </a:spcBef>
                        <a:spcAft>
                          <a:spcPts val="0"/>
                        </a:spcAft>
                        <a:buNone/>
                        <a:defRPr/>
                      </a:pPr>
                      <a:r>
                        <a:rPr lang="en" sz="1600" b="1" dirty="0">
                          <a:solidFill>
                            <a:schemeClr val="dk1"/>
                          </a:solidFill>
                          <a:latin typeface="Albert Sans"/>
                          <a:ea typeface="Albert Sans"/>
                          <a:cs typeface="Albert Sans"/>
                        </a:rPr>
                        <a:t>Lokacije (neimplementirano)</a:t>
                      </a:r>
                      <a:endParaRPr sz="1600" b="1" dirty="0">
                        <a:solidFill>
                          <a:schemeClr val="dk1"/>
                        </a:solidFill>
                        <a:latin typeface="Albert Sans"/>
                        <a:ea typeface="Albert Sans"/>
                        <a:cs typeface="Albert Sans"/>
                      </a:endParaRPr>
                    </a:p>
                  </a:txBody>
                  <a:tcPr marL="91425" marR="91425" marT="0" marB="0" anchor="ctr">
                    <a:lnL w="9525" algn="ctr">
                      <a:solidFill>
                        <a:srgbClr val="FFFFFF">
                          <a:alpha val="0"/>
                        </a:srgbClr>
                      </a:solidFill>
                    </a:lnL>
                    <a:lnR w="9525" algn="ctr">
                      <a:solidFill>
                        <a:srgbClr val="FFFFFF"/>
                      </a:solidFill>
                    </a:lnR>
                    <a:lnT w="9525" algn="ctr">
                      <a:solidFill>
                        <a:srgbClr val="FFFFFF"/>
                      </a:solidFill>
                    </a:lnT>
                    <a:lnB w="9525" cap="flat" cmpd="sng" algn="ctr">
                      <a:solidFill>
                        <a:srgbClr val="FFFFFF"/>
                      </a:solidFill>
                      <a:prstDash val="solid"/>
                      <a:round/>
                      <a:headEnd type="none" w="med" len="med"/>
                      <a:tailEnd type="none" w="med" len="med"/>
                    </a:lnB>
                  </a:tcPr>
                </a:tc>
                <a:tc>
                  <a:txBody>
                    <a:bodyPr/>
                    <a:lstStyle/>
                    <a:p>
                      <a:pPr marL="0" lvl="0" indent="0" algn="l">
                        <a:spcBef>
                          <a:spcPts val="0"/>
                        </a:spcBef>
                        <a:spcAft>
                          <a:spcPts val="1600"/>
                        </a:spcAft>
                        <a:buNone/>
                        <a:defRPr/>
                      </a:pPr>
                      <a:r>
                        <a:rPr lang="en" sz="1600" dirty="0">
                          <a:solidFill>
                            <a:schemeClr val="dk1"/>
                          </a:solidFill>
                          <a:latin typeface="Albert Sans"/>
                          <a:ea typeface="Albert Sans"/>
                          <a:cs typeface="Albert Sans"/>
                        </a:rPr>
                        <a:t>Prikazuje lokacije </a:t>
                      </a:r>
                      <a:r>
                        <a:rPr lang="en-GB" sz="1600" dirty="0" err="1">
                          <a:solidFill>
                            <a:schemeClr val="dk1"/>
                          </a:solidFill>
                          <a:latin typeface="Albert Sans"/>
                          <a:ea typeface="Albert Sans"/>
                          <a:cs typeface="Albert Sans"/>
                        </a:rPr>
                        <a:t>i</a:t>
                      </a:r>
                      <a:r>
                        <a:rPr lang="en" sz="1600" dirty="0">
                          <a:solidFill>
                            <a:schemeClr val="dk1"/>
                          </a:solidFill>
                          <a:latin typeface="Albert Sans"/>
                          <a:ea typeface="Albert Sans"/>
                          <a:cs typeface="Albert Sans"/>
                        </a:rPr>
                        <a:t> radno vrijeme studentskih objekata</a:t>
                      </a:r>
                      <a:endParaRPr sz="1600" dirty="0">
                        <a:solidFill>
                          <a:schemeClr val="dk1"/>
                        </a:solidFill>
                        <a:latin typeface="Albert Sans"/>
                        <a:ea typeface="Albert Sans"/>
                        <a:cs typeface="Albert Sans"/>
                      </a:endParaRPr>
                    </a:p>
                  </a:txBody>
                  <a:tcPr marL="91425" marR="91425" marT="0" marB="0" anchor="ctr">
                    <a:lnL w="9525" algn="ctr">
                      <a:solidFill>
                        <a:srgbClr val="FFFFFF"/>
                      </a:solidFill>
                    </a:lnL>
                    <a:lnR w="9525" algn="ctr">
                      <a:solidFill>
                        <a:srgbClr val="FFFFFF">
                          <a:alpha val="0"/>
                        </a:srgbClr>
                      </a:solidFill>
                    </a:lnR>
                    <a:lnT w="9525" algn="ctr">
                      <a:solidFill>
                        <a:srgbClr val="FFFFFF"/>
                      </a:solidFill>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496261">
                <a:tc>
                  <a:txBody>
                    <a:bodyPr/>
                    <a:lstStyle/>
                    <a:p>
                      <a:pPr marL="0" lvl="0" indent="0" algn="l">
                        <a:spcBef>
                          <a:spcPts val="0"/>
                        </a:spcBef>
                        <a:spcAft>
                          <a:spcPts val="0"/>
                        </a:spcAft>
                        <a:buNone/>
                        <a:defRPr/>
                      </a:pPr>
                      <a:r>
                        <a:rPr lang="en-GB" sz="1600" b="1" dirty="0" err="1">
                          <a:solidFill>
                            <a:schemeClr val="dk1"/>
                          </a:solidFill>
                          <a:latin typeface="Albert Sans"/>
                          <a:ea typeface="Albert Sans"/>
                          <a:cs typeface="Albert Sans"/>
                        </a:rPr>
                        <a:t>Knji</a:t>
                      </a:r>
                      <a:r>
                        <a:rPr lang="hr-HR" sz="1600" b="1" dirty="0">
                          <a:solidFill>
                            <a:schemeClr val="dk1"/>
                          </a:solidFill>
                          <a:latin typeface="Albert Sans"/>
                          <a:ea typeface="Albert Sans"/>
                          <a:cs typeface="Albert Sans"/>
                        </a:rPr>
                        <a:t>ž</a:t>
                      </a:r>
                      <a:r>
                        <a:rPr lang="en-GB" sz="1600" b="1" dirty="0" err="1">
                          <a:solidFill>
                            <a:schemeClr val="dk1"/>
                          </a:solidFill>
                          <a:latin typeface="Albert Sans"/>
                          <a:ea typeface="Albert Sans"/>
                          <a:cs typeface="Albert Sans"/>
                        </a:rPr>
                        <a:t>nica</a:t>
                      </a:r>
                      <a:r>
                        <a:rPr lang="en-GB" sz="1600" b="1" dirty="0">
                          <a:solidFill>
                            <a:schemeClr val="dk1"/>
                          </a:solidFill>
                          <a:latin typeface="Albert Sans"/>
                          <a:ea typeface="Albert Sans"/>
                          <a:cs typeface="Albert Sans"/>
                        </a:rPr>
                        <a:t> (</a:t>
                      </a:r>
                      <a:r>
                        <a:rPr lang="en-GB" sz="1600" b="1" dirty="0" err="1">
                          <a:solidFill>
                            <a:schemeClr val="dk1"/>
                          </a:solidFill>
                          <a:latin typeface="Albert Sans"/>
                          <a:ea typeface="Albert Sans"/>
                          <a:cs typeface="Albert Sans"/>
                        </a:rPr>
                        <a:t>neimplementirano</a:t>
                      </a:r>
                      <a:r>
                        <a:rPr lang="en-GB" sz="1600" b="1" dirty="0">
                          <a:solidFill>
                            <a:schemeClr val="dk1"/>
                          </a:solidFill>
                          <a:latin typeface="Albert Sans"/>
                          <a:ea typeface="Albert Sans"/>
                          <a:cs typeface="Albert Sans"/>
                        </a:rPr>
                        <a:t>)</a:t>
                      </a:r>
                      <a:endParaRPr sz="1600" b="1" dirty="0">
                        <a:solidFill>
                          <a:schemeClr val="dk1"/>
                        </a:solidFill>
                        <a:latin typeface="Albert Sans"/>
                        <a:ea typeface="Albert Sans"/>
                        <a:cs typeface="Albert Sans"/>
                      </a:endParaRPr>
                    </a:p>
                  </a:txBody>
                  <a:tcPr marL="91425" marR="91425" marT="0" marB="0" anchor="ctr">
                    <a:lnL w="9525" algn="ctr">
                      <a:solidFill>
                        <a:srgbClr val="FFFFFF">
                          <a:alpha val="0"/>
                        </a:srgbClr>
                      </a:solidFill>
                    </a:lnL>
                    <a:lnR w="9525" cap="flat" cmpd="sng" algn="ctr">
                      <a:solidFill>
                        <a:srgbClr val="FFFFFF"/>
                      </a:solidFill>
                      <a:prstDash val="solid"/>
                      <a:round/>
                      <a:headEnd type="none" w="med" len="med"/>
                      <a:tailEnd type="none" w="med" len="med"/>
                    </a:lnR>
                    <a:lnT w="9525" algn="ctr">
                      <a:solidFill>
                        <a:srgbClr val="FFFFFF"/>
                      </a:solidFill>
                    </a:lnT>
                    <a:lnB w="9525" algn="ctr">
                      <a:solidFill>
                        <a:srgbClr val="FFFFFF">
                          <a:alpha val="0"/>
                        </a:srgbClr>
                      </a:solidFill>
                    </a:lnB>
                  </a:tcPr>
                </a:tc>
                <a:tc>
                  <a:txBody>
                    <a:bodyPr/>
                    <a:lstStyle/>
                    <a:p>
                      <a:pPr marL="0" lvl="0" indent="0" algn="l">
                        <a:spcBef>
                          <a:spcPts val="0"/>
                        </a:spcBef>
                        <a:spcAft>
                          <a:spcPts val="1600"/>
                        </a:spcAft>
                        <a:buNone/>
                        <a:defRPr/>
                      </a:pPr>
                      <a:r>
                        <a:rPr lang="en-GB" sz="1600" dirty="0">
                          <a:solidFill>
                            <a:schemeClr val="dk1"/>
                          </a:solidFill>
                          <a:latin typeface="Albert Sans"/>
                          <a:ea typeface="Albert Sans"/>
                          <a:cs typeface="Albert Sans"/>
                        </a:rPr>
                        <a:t>Laka </a:t>
                      </a:r>
                      <a:r>
                        <a:rPr lang="en-GB" sz="1600" dirty="0" err="1">
                          <a:solidFill>
                            <a:schemeClr val="dk1"/>
                          </a:solidFill>
                          <a:latin typeface="Albert Sans"/>
                          <a:ea typeface="Albert Sans"/>
                          <a:cs typeface="Albert Sans"/>
                        </a:rPr>
                        <a:t>pristupa</a:t>
                      </a:r>
                      <a:r>
                        <a:rPr lang="hr-HR" sz="1600" dirty="0">
                          <a:solidFill>
                            <a:schemeClr val="dk1"/>
                          </a:solidFill>
                          <a:latin typeface="Albert Sans"/>
                          <a:ea typeface="Albert Sans"/>
                          <a:cs typeface="Albert Sans"/>
                        </a:rPr>
                        <a:t>č</a:t>
                      </a:r>
                      <a:r>
                        <a:rPr lang="en-GB" sz="1600" dirty="0" err="1">
                          <a:solidFill>
                            <a:schemeClr val="dk1"/>
                          </a:solidFill>
                          <a:latin typeface="Albert Sans"/>
                          <a:ea typeface="Albert Sans"/>
                          <a:cs typeface="Albert Sans"/>
                        </a:rPr>
                        <a:t>nost</a:t>
                      </a:r>
                      <a:r>
                        <a:rPr lang="en-GB" sz="1600" dirty="0">
                          <a:solidFill>
                            <a:schemeClr val="dk1"/>
                          </a:solidFill>
                          <a:latin typeface="Albert Sans"/>
                          <a:ea typeface="Albert Sans"/>
                          <a:cs typeface="Albert Sans"/>
                        </a:rPr>
                        <a:t> </a:t>
                      </a:r>
                      <a:r>
                        <a:rPr lang="en-GB" sz="1600" dirty="0" err="1">
                          <a:solidFill>
                            <a:schemeClr val="dk1"/>
                          </a:solidFill>
                          <a:latin typeface="Albert Sans"/>
                          <a:ea typeface="Albert Sans"/>
                          <a:cs typeface="Albert Sans"/>
                        </a:rPr>
                        <a:t>dostupnih</a:t>
                      </a:r>
                      <a:r>
                        <a:rPr lang="en-GB" sz="1600" dirty="0">
                          <a:solidFill>
                            <a:schemeClr val="dk1"/>
                          </a:solidFill>
                          <a:latin typeface="Albert Sans"/>
                          <a:ea typeface="Albert Sans"/>
                          <a:cs typeface="Albert Sans"/>
                        </a:rPr>
                        <a:t> </a:t>
                      </a:r>
                      <a:r>
                        <a:rPr lang="en-GB" sz="1600" dirty="0" err="1">
                          <a:solidFill>
                            <a:schemeClr val="dk1"/>
                          </a:solidFill>
                          <a:latin typeface="Albert Sans"/>
                          <a:ea typeface="Albert Sans"/>
                          <a:cs typeface="Albert Sans"/>
                        </a:rPr>
                        <a:t>knjiga</a:t>
                      </a:r>
                      <a:endParaRPr sz="1600" dirty="0">
                        <a:solidFill>
                          <a:schemeClr val="dk1"/>
                        </a:solidFill>
                        <a:latin typeface="Albert Sans"/>
                        <a:ea typeface="Albert Sans"/>
                        <a:cs typeface="Albert Sans"/>
                      </a:endParaRPr>
                    </a:p>
                  </a:txBody>
                  <a:tcPr marL="91425" marR="91425" marT="0" marB="0" anchor="ctr">
                    <a:lnL w="9525" cap="flat" cmpd="sng" algn="ctr">
                      <a:solidFill>
                        <a:srgbClr val="FFFFFF"/>
                      </a:solidFill>
                      <a:prstDash val="solid"/>
                      <a:round/>
                      <a:headEnd type="none" w="med" len="med"/>
                      <a:tailEnd type="none" w="med" len="med"/>
                    </a:lnL>
                    <a:lnR w="9525" algn="ctr">
                      <a:solidFill>
                        <a:srgbClr val="FFFFFF">
                          <a:alpha val="0"/>
                        </a:srgbClr>
                      </a:solidFill>
                    </a:lnR>
                    <a:lnT w="9525" algn="ctr">
                      <a:solidFill>
                        <a:srgbClr val="FFFFFF"/>
                      </a:solidFill>
                    </a:lnT>
                    <a:lnB w="9525" algn="ctr">
                      <a:solidFill>
                        <a:srgbClr val="FFFFFF">
                          <a:alpha val="0"/>
                        </a:srgbClr>
                      </a:solidFill>
                    </a:lnB>
                  </a:tcPr>
                </a:tc>
                <a:extLst>
                  <a:ext uri="{0D108BD9-81ED-4DB2-BD59-A6C34878D82A}">
                    <a16:rowId xmlns:a16="http://schemas.microsoft.com/office/drawing/2014/main" val="3851923235"/>
                  </a:ext>
                </a:extLst>
              </a:tr>
            </a:tbl>
          </a:graphicData>
        </a:graphic>
      </p:graphicFrame>
      <p:sp>
        <p:nvSpPr>
          <p:cNvPr id="393214563" name="Google Shape;139;p29"/>
          <p:cNvSpPr txBox="1">
            <a:spLocks noGrp="1"/>
          </p:cNvSpPr>
          <p:nvPr>
            <p:ph type="title"/>
          </p:nvPr>
        </p:nvSpPr>
        <p:spPr bwMode="auto">
          <a:xfrm>
            <a:off x="720000" y="445025"/>
            <a:ext cx="7704000" cy="974597"/>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hr-HR" sz="4800" b="0" dirty="0">
                <a:latin typeface="Syne SemiBold"/>
                <a:ea typeface="Syne SemiBold"/>
                <a:cs typeface="Syne SemiBold"/>
              </a:rPr>
              <a:t>Moduli</a:t>
            </a:r>
            <a:endParaRPr sz="4800" b="0" dirty="0">
              <a:latin typeface="Syne SemiBold"/>
              <a:ea typeface="Syne SemiBold"/>
              <a:cs typeface="Syne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8EA37-038A-36BD-C33B-5AE65337D859}"/>
              </a:ext>
            </a:extLst>
          </p:cNvPr>
          <p:cNvSpPr>
            <a:spLocks noGrp="1"/>
          </p:cNvSpPr>
          <p:nvPr>
            <p:ph type="title"/>
          </p:nvPr>
        </p:nvSpPr>
        <p:spPr>
          <a:xfrm>
            <a:off x="5436096" y="536381"/>
            <a:ext cx="2411840" cy="902589"/>
          </a:xfrm>
        </p:spPr>
        <p:txBody>
          <a:bodyPr/>
          <a:lstStyle/>
          <a:p>
            <a:r>
              <a:rPr lang="en-GB" sz="4800" dirty="0"/>
              <a:t>Home</a:t>
            </a:r>
          </a:p>
        </p:txBody>
      </p:sp>
      <p:pic>
        <p:nvPicPr>
          <p:cNvPr id="4" name="Picture 3">
            <a:extLst>
              <a:ext uri="{FF2B5EF4-FFF2-40B4-BE49-F238E27FC236}">
                <a16:creationId xmlns:a16="http://schemas.microsoft.com/office/drawing/2014/main" id="{E5F747DB-BBAF-DBB8-7062-752BF4031BEA}"/>
              </a:ext>
            </a:extLst>
          </p:cNvPr>
          <p:cNvPicPr>
            <a:picLocks noChangeAspect="1"/>
          </p:cNvPicPr>
          <p:nvPr/>
        </p:nvPicPr>
        <p:blipFill>
          <a:blip r:embed="rId2"/>
          <a:stretch>
            <a:fillRect/>
          </a:stretch>
        </p:blipFill>
        <p:spPr>
          <a:xfrm>
            <a:off x="467544" y="536381"/>
            <a:ext cx="4693180" cy="4070737"/>
          </a:xfrm>
          <a:prstGeom prst="rect">
            <a:avLst/>
          </a:prstGeom>
        </p:spPr>
      </p:pic>
      <p:sp>
        <p:nvSpPr>
          <p:cNvPr id="5" name="TextBox 4">
            <a:extLst>
              <a:ext uri="{FF2B5EF4-FFF2-40B4-BE49-F238E27FC236}">
                <a16:creationId xmlns:a16="http://schemas.microsoft.com/office/drawing/2014/main" id="{F610A203-9274-53F6-CBD4-5FF2E35BBBA1}"/>
              </a:ext>
            </a:extLst>
          </p:cNvPr>
          <p:cNvSpPr txBox="1"/>
          <p:nvPr/>
        </p:nvSpPr>
        <p:spPr>
          <a:xfrm>
            <a:off x="5436096" y="1438970"/>
            <a:ext cx="3456384" cy="138499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GB" dirty="0" err="1">
                <a:solidFill>
                  <a:schemeClr val="tx1"/>
                </a:solidFill>
              </a:rPr>
              <a:t>Prikazuje</a:t>
            </a:r>
            <a:r>
              <a:rPr lang="en-GB" dirty="0">
                <a:solidFill>
                  <a:schemeClr val="tx1"/>
                </a:solidFill>
              </a:rPr>
              <a:t> </a:t>
            </a:r>
            <a:r>
              <a:rPr lang="en-GB" dirty="0" err="1">
                <a:solidFill>
                  <a:schemeClr val="tx1"/>
                </a:solidFill>
              </a:rPr>
              <a:t>ime</a:t>
            </a:r>
            <a:r>
              <a:rPr lang="en-GB" dirty="0">
                <a:solidFill>
                  <a:schemeClr val="tx1"/>
                </a:solidFill>
              </a:rPr>
              <a:t> </a:t>
            </a:r>
            <a:r>
              <a:rPr lang="en-GB" dirty="0" err="1">
                <a:solidFill>
                  <a:schemeClr val="tx1"/>
                </a:solidFill>
              </a:rPr>
              <a:t>korisnika</a:t>
            </a:r>
            <a:r>
              <a:rPr lang="en-GB" dirty="0">
                <a:solidFill>
                  <a:schemeClr val="tx1"/>
                </a:solidFill>
              </a:rPr>
              <a:t> </a:t>
            </a:r>
            <a:r>
              <a:rPr lang="en-GB" dirty="0" err="1">
                <a:solidFill>
                  <a:schemeClr val="tx1"/>
                </a:solidFill>
              </a:rPr>
              <a:t>i</a:t>
            </a:r>
            <a:r>
              <a:rPr lang="en-GB" dirty="0">
                <a:solidFill>
                  <a:schemeClr val="tx1"/>
                </a:solidFill>
              </a:rPr>
              <a:t> </a:t>
            </a:r>
            <a:r>
              <a:rPr lang="en-GB" dirty="0" err="1">
                <a:solidFill>
                  <a:schemeClr val="tx1"/>
                </a:solidFill>
              </a:rPr>
              <a:t>aktualni</a:t>
            </a:r>
            <a:r>
              <a:rPr lang="en-GB" dirty="0">
                <a:solidFill>
                  <a:schemeClr val="tx1"/>
                </a:solidFill>
              </a:rPr>
              <a:t> datum</a:t>
            </a:r>
          </a:p>
          <a:p>
            <a:pPr marL="285750" indent="-285750">
              <a:buClr>
                <a:schemeClr val="tx1"/>
              </a:buClr>
              <a:buFont typeface="Arial" panose="020B0604020202020204" pitchFamily="34" charset="0"/>
              <a:buChar char="•"/>
            </a:pPr>
            <a:r>
              <a:rPr lang="en-GB" dirty="0" err="1">
                <a:solidFill>
                  <a:schemeClr val="tx1"/>
                </a:solidFill>
              </a:rPr>
              <a:t>Prikaz</a:t>
            </a:r>
            <a:r>
              <a:rPr lang="en-GB" dirty="0">
                <a:solidFill>
                  <a:schemeClr val="tx1"/>
                </a:solidFill>
              </a:rPr>
              <a:t> </a:t>
            </a:r>
            <a:r>
              <a:rPr lang="en-GB" dirty="0" err="1">
                <a:solidFill>
                  <a:schemeClr val="tx1"/>
                </a:solidFill>
              </a:rPr>
              <a:t>vremenske</a:t>
            </a:r>
            <a:r>
              <a:rPr lang="en-GB" dirty="0">
                <a:solidFill>
                  <a:schemeClr val="tx1"/>
                </a:solidFill>
              </a:rPr>
              <a:t> </a:t>
            </a:r>
            <a:r>
              <a:rPr lang="en-GB" dirty="0" err="1">
                <a:solidFill>
                  <a:schemeClr val="tx1"/>
                </a:solidFill>
              </a:rPr>
              <a:t>prognoze</a:t>
            </a:r>
            <a:r>
              <a:rPr lang="en-GB" dirty="0">
                <a:solidFill>
                  <a:schemeClr val="tx1"/>
                </a:solidFill>
              </a:rPr>
              <a:t> za Zadar (</a:t>
            </a:r>
            <a:r>
              <a:rPr lang="en-GB" dirty="0" err="1">
                <a:solidFill>
                  <a:schemeClr val="tx1"/>
                </a:solidFill>
              </a:rPr>
              <a:t>ikona</a:t>
            </a:r>
            <a:r>
              <a:rPr lang="en-GB" dirty="0">
                <a:solidFill>
                  <a:schemeClr val="tx1"/>
                </a:solidFill>
              </a:rPr>
              <a:t> + </a:t>
            </a:r>
            <a:r>
              <a:rPr lang="en-GB" dirty="0" err="1">
                <a:solidFill>
                  <a:schemeClr val="tx1"/>
                </a:solidFill>
              </a:rPr>
              <a:t>temperatura</a:t>
            </a:r>
            <a:r>
              <a:rPr lang="en-GB" dirty="0">
                <a:solidFill>
                  <a:schemeClr val="tx1"/>
                </a:solidFill>
              </a:rPr>
              <a:t> + </a:t>
            </a:r>
            <a:r>
              <a:rPr lang="en-GB" dirty="0" err="1">
                <a:solidFill>
                  <a:schemeClr val="tx1"/>
                </a:solidFill>
              </a:rPr>
              <a:t>opis</a:t>
            </a:r>
            <a:r>
              <a:rPr lang="en-GB" dirty="0">
                <a:solidFill>
                  <a:schemeClr val="tx1"/>
                </a:solidFill>
              </a:rPr>
              <a:t>)    </a:t>
            </a:r>
          </a:p>
          <a:p>
            <a:pPr marL="285750" indent="-285750">
              <a:buClr>
                <a:schemeClr val="tx1"/>
              </a:buClr>
              <a:buFont typeface="Arial" panose="020B0604020202020204" pitchFamily="34" charset="0"/>
              <a:buChar char="•"/>
            </a:pPr>
            <a:r>
              <a:rPr lang="en-GB" dirty="0">
                <a:solidFill>
                  <a:schemeClr val="tx1"/>
                </a:solidFill>
              </a:rPr>
              <a:t>Kratka </a:t>
            </a:r>
            <a:r>
              <a:rPr lang="en-GB" dirty="0" err="1">
                <a:solidFill>
                  <a:schemeClr val="tx1"/>
                </a:solidFill>
              </a:rPr>
              <a:t>poruka</a:t>
            </a:r>
            <a:r>
              <a:rPr lang="en-GB" dirty="0">
                <a:solidFill>
                  <a:schemeClr val="tx1"/>
                </a:solidFill>
              </a:rPr>
              <a:t> o </a:t>
            </a:r>
            <a:r>
              <a:rPr lang="en-GB" dirty="0" err="1">
                <a:solidFill>
                  <a:schemeClr val="tx1"/>
                </a:solidFill>
              </a:rPr>
              <a:t>vremenu</a:t>
            </a:r>
            <a:r>
              <a:rPr lang="en-GB" dirty="0">
                <a:solidFill>
                  <a:schemeClr val="tx1"/>
                </a:solidFill>
              </a:rPr>
              <a:t> (</a:t>
            </a:r>
            <a:r>
              <a:rPr lang="en-GB" dirty="0" err="1">
                <a:solidFill>
                  <a:schemeClr val="tx1"/>
                </a:solidFill>
              </a:rPr>
              <a:t>npr</a:t>
            </a:r>
            <a:r>
              <a:rPr lang="en-GB" dirty="0">
                <a:solidFill>
                  <a:schemeClr val="tx1"/>
                </a:solidFill>
              </a:rPr>
              <a:t>. "</a:t>
            </a:r>
            <a:r>
              <a:rPr lang="en-GB" dirty="0" err="1">
                <a:solidFill>
                  <a:schemeClr val="tx1"/>
                </a:solidFill>
              </a:rPr>
              <a:t>Savršen</a:t>
            </a:r>
            <a:r>
              <a:rPr lang="en-GB" dirty="0">
                <a:solidFill>
                  <a:schemeClr val="tx1"/>
                </a:solidFill>
              </a:rPr>
              <a:t> dan za </a:t>
            </a:r>
            <a:r>
              <a:rPr lang="en-GB" dirty="0" err="1">
                <a:solidFill>
                  <a:schemeClr val="tx1"/>
                </a:solidFill>
              </a:rPr>
              <a:t>šetnju</a:t>
            </a:r>
            <a:r>
              <a:rPr lang="en-GB" dirty="0">
                <a:solidFill>
                  <a:schemeClr val="tx1"/>
                </a:solidFill>
              </a:rPr>
              <a:t>")</a:t>
            </a:r>
          </a:p>
        </p:txBody>
      </p:sp>
    </p:spTree>
    <p:extLst>
      <p:ext uri="{BB962C8B-B14F-4D97-AF65-F5344CB8AC3E}">
        <p14:creationId xmlns:p14="http://schemas.microsoft.com/office/powerpoint/2010/main" val="3145681161"/>
      </p:ext>
    </p:extLst>
  </p:cSld>
  <p:clrMapOvr>
    <a:masterClrMapping/>
  </p:clrMapOvr>
</p:sld>
</file>

<file path=ppt/theme/theme1.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1139</Words>
  <Application>Microsoft Office PowerPoint</Application>
  <PresentationFormat>On-screen Show (16:9)</PresentationFormat>
  <Paragraphs>180</Paragraphs>
  <Slides>25</Slides>
  <Notes>20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25</vt:i4>
      </vt:variant>
    </vt:vector>
  </HeadingPairs>
  <TitlesOfParts>
    <vt:vector size="37" baseType="lpstr">
      <vt:lpstr>Albert Sans Light</vt:lpstr>
      <vt:lpstr>Syne SemiBold</vt:lpstr>
      <vt:lpstr>Arial</vt:lpstr>
      <vt:lpstr>Syne</vt:lpstr>
      <vt:lpstr>Albert Sans</vt:lpstr>
      <vt:lpstr>Open Sans</vt:lpstr>
      <vt:lpstr>Syne Medium</vt:lpstr>
      <vt:lpstr>Inter</vt:lpstr>
      <vt:lpstr>Raleway</vt:lpstr>
      <vt:lpstr>Nunito Light</vt:lpstr>
      <vt:lpstr>Tech Startup by Slidesgo</vt:lpstr>
      <vt:lpstr>Slidesgo Final Pages</vt:lpstr>
      <vt:lpstr>Pametni studentski grad - Smart Student City</vt:lpstr>
      <vt:lpstr>PowerPoint Presentation</vt:lpstr>
      <vt:lpstr>Problemi kod studenata</vt:lpstr>
      <vt:lpstr>Naša rješenja</vt:lpstr>
      <vt:lpstr>UniHub</vt:lpstr>
      <vt:lpstr>PowerPoint Presentation</vt:lpstr>
      <vt:lpstr>PowerPoint Presentation</vt:lpstr>
      <vt:lpstr>Moduli</vt:lpstr>
      <vt:lpstr>Home</vt:lpstr>
      <vt:lpstr>Raspored</vt:lpstr>
      <vt:lpstr>Aktivnosti</vt:lpstr>
      <vt:lpstr>Oglasi</vt:lpstr>
      <vt:lpstr>Lokacije</vt:lpstr>
      <vt:lpstr>Executive summary</vt:lpstr>
      <vt:lpstr>Business plan</vt:lpstr>
      <vt:lpstr>Company description</vt:lpstr>
      <vt:lpstr>Market analysis</vt:lpstr>
      <vt:lpstr>Marketing &amp; sales strategy</vt:lpstr>
      <vt:lpstr>$4,498,300,000</vt:lpstr>
      <vt:lpstr>Budget for this quarter</vt:lpstr>
      <vt:lpstr>Business plan timeline</vt:lpstr>
      <vt:lpstr>My business strategy</vt:lpstr>
      <vt:lpstr>Market size infographic</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matija martinović</dc:creator>
  <cp:lastModifiedBy>matija martinović</cp:lastModifiedBy>
  <cp:revision>2</cp:revision>
  <dcterms:modified xsi:type="dcterms:W3CDTF">2025-05-09T09:54:59Z</dcterms:modified>
</cp:coreProperties>
</file>